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9"/>
  </p:notesMasterIdLst>
  <p:handoutMasterIdLst>
    <p:handoutMasterId r:id="rId10"/>
  </p:handoutMasterIdLst>
  <p:sldIdLst>
    <p:sldId id="256" r:id="rId2"/>
    <p:sldId id="303" r:id="rId3"/>
    <p:sldId id="305" r:id="rId4"/>
    <p:sldId id="311" r:id="rId5"/>
    <p:sldId id="284" r:id="rId6"/>
    <p:sldId id="310" r:id="rId7"/>
    <p:sldId id="280" r:id="rId8"/>
  </p:sldIdLst>
  <p:sldSz cx="9144000" cy="6858000" type="screen4x3"/>
  <p:notesSz cx="6797675" cy="9926638"/>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66"/>
    <a:srgbClr val="A3A7FB"/>
    <a:srgbClr val="F8A6F4"/>
    <a:srgbClr val="A9F9A5"/>
    <a:srgbClr val="FFCC00"/>
    <a:srgbClr val="EAB4E7"/>
    <a:srgbClr val="FF0000"/>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779" autoAdjust="0"/>
    <p:restoredTop sz="94343" autoAdjust="0"/>
  </p:normalViewPr>
  <p:slideViewPr>
    <p:cSldViewPr>
      <p:cViewPr varScale="1">
        <p:scale>
          <a:sx n="72" d="100"/>
          <a:sy n="72" d="100"/>
        </p:scale>
        <p:origin x="1542" y="5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AF698E2-7B31-4B52-A876-93D4EAA9306A}"/>
              </a:ext>
            </a:extLst>
          </p:cNvPr>
          <p:cNvSpPr>
            <a:spLocks noGrp="1"/>
          </p:cNvSpPr>
          <p:nvPr>
            <p:ph type="hdr" sz="quarter"/>
          </p:nvPr>
        </p:nvSpPr>
        <p:spPr>
          <a:xfrm>
            <a:off x="0" y="1"/>
            <a:ext cx="2946400" cy="496889"/>
          </a:xfrm>
          <a:prstGeom prst="rect">
            <a:avLst/>
          </a:prstGeom>
        </p:spPr>
        <p:txBody>
          <a:bodyPr vert="horz" lIns="91440" tIns="45720" rIns="91440" bIns="45720" rtlCol="0"/>
          <a:lstStyle>
            <a:lvl1pPr algn="l" eaLnBrk="1" hangingPunct="1">
              <a:defRPr sz="1200">
                <a:latin typeface="Arial" charset="0"/>
                <a:cs typeface="Arial" charset="0"/>
              </a:defRPr>
            </a:lvl1pPr>
          </a:lstStyle>
          <a:p>
            <a:pPr>
              <a:defRPr/>
            </a:pPr>
            <a:endParaRPr lang="en-GB"/>
          </a:p>
        </p:txBody>
      </p:sp>
      <p:sp>
        <p:nvSpPr>
          <p:cNvPr id="3" name="Date Placeholder 2">
            <a:extLst>
              <a:ext uri="{FF2B5EF4-FFF2-40B4-BE49-F238E27FC236}">
                <a16:creationId xmlns:a16="http://schemas.microsoft.com/office/drawing/2014/main" id="{AB6F1B3C-323F-4F6B-AEFF-391E130270A2}"/>
              </a:ext>
            </a:extLst>
          </p:cNvPr>
          <p:cNvSpPr>
            <a:spLocks noGrp="1"/>
          </p:cNvSpPr>
          <p:nvPr>
            <p:ph type="dt" sz="quarter" idx="1"/>
          </p:nvPr>
        </p:nvSpPr>
        <p:spPr>
          <a:xfrm>
            <a:off x="3849689" y="1"/>
            <a:ext cx="2946400" cy="496889"/>
          </a:xfrm>
          <a:prstGeom prst="rect">
            <a:avLst/>
          </a:prstGeom>
        </p:spPr>
        <p:txBody>
          <a:bodyPr vert="horz" lIns="91440" tIns="45720" rIns="91440" bIns="45720" rtlCol="0"/>
          <a:lstStyle>
            <a:lvl1pPr algn="r" eaLnBrk="1" hangingPunct="1">
              <a:defRPr sz="1200">
                <a:latin typeface="Arial" charset="0"/>
                <a:cs typeface="Arial" charset="0"/>
              </a:defRPr>
            </a:lvl1pPr>
          </a:lstStyle>
          <a:p>
            <a:pPr>
              <a:defRPr/>
            </a:pPr>
            <a:fld id="{81A1754E-4ABC-4073-9965-0E14DC893A8E}" type="datetimeFigureOut">
              <a:rPr lang="en-US"/>
              <a:pPr>
                <a:defRPr/>
              </a:pPr>
              <a:t>9/15/2026</a:t>
            </a:fld>
            <a:endParaRPr lang="en-GB"/>
          </a:p>
        </p:txBody>
      </p:sp>
      <p:sp>
        <p:nvSpPr>
          <p:cNvPr id="4" name="Footer Placeholder 3">
            <a:extLst>
              <a:ext uri="{FF2B5EF4-FFF2-40B4-BE49-F238E27FC236}">
                <a16:creationId xmlns:a16="http://schemas.microsoft.com/office/drawing/2014/main" id="{2341339D-8DF8-4425-8B7C-857878700A57}"/>
              </a:ext>
            </a:extLst>
          </p:cNvPr>
          <p:cNvSpPr>
            <a:spLocks noGrp="1"/>
          </p:cNvSpPr>
          <p:nvPr>
            <p:ph type="ftr" sz="quarter" idx="2"/>
          </p:nvPr>
        </p:nvSpPr>
        <p:spPr>
          <a:xfrm>
            <a:off x="0" y="9428164"/>
            <a:ext cx="2946400" cy="496887"/>
          </a:xfrm>
          <a:prstGeom prst="rect">
            <a:avLst/>
          </a:prstGeom>
        </p:spPr>
        <p:txBody>
          <a:bodyPr vert="horz" lIns="91440" tIns="45720" rIns="91440" bIns="45720" rtlCol="0" anchor="b"/>
          <a:lstStyle>
            <a:lvl1pPr algn="l" eaLnBrk="1" hangingPunct="1">
              <a:defRPr sz="1200">
                <a:latin typeface="Arial" charset="0"/>
                <a:cs typeface="Arial" charset="0"/>
              </a:defRPr>
            </a:lvl1pPr>
          </a:lstStyle>
          <a:p>
            <a:pPr>
              <a:defRPr/>
            </a:pPr>
            <a:endParaRPr lang="en-GB"/>
          </a:p>
        </p:txBody>
      </p:sp>
      <p:sp>
        <p:nvSpPr>
          <p:cNvPr id="5" name="Slide Number Placeholder 4">
            <a:extLst>
              <a:ext uri="{FF2B5EF4-FFF2-40B4-BE49-F238E27FC236}">
                <a16:creationId xmlns:a16="http://schemas.microsoft.com/office/drawing/2014/main" id="{A7DE1218-7731-40EC-9029-88690BF721C5}"/>
              </a:ext>
            </a:extLst>
          </p:cNvPr>
          <p:cNvSpPr>
            <a:spLocks noGrp="1"/>
          </p:cNvSpPr>
          <p:nvPr>
            <p:ph type="sldNum" sz="quarter" idx="3"/>
          </p:nvPr>
        </p:nvSpPr>
        <p:spPr>
          <a:xfrm>
            <a:off x="3849689" y="9428164"/>
            <a:ext cx="2946400" cy="4968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9EF2D21B-2068-4807-9BE3-03104525AE64}"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C771110-1BCD-4674-BC94-E7D4E8A6A1C2}"/>
              </a:ext>
            </a:extLst>
          </p:cNvPr>
          <p:cNvSpPr>
            <a:spLocks noGrp="1"/>
          </p:cNvSpPr>
          <p:nvPr>
            <p:ph type="hdr" sz="quarter"/>
          </p:nvPr>
        </p:nvSpPr>
        <p:spPr>
          <a:xfrm>
            <a:off x="0" y="1"/>
            <a:ext cx="2946400" cy="496889"/>
          </a:xfrm>
          <a:prstGeom prst="rect">
            <a:avLst/>
          </a:prstGeom>
        </p:spPr>
        <p:txBody>
          <a:bodyPr vert="horz" lIns="91440" tIns="45720" rIns="91440" bIns="45720" rtlCol="0"/>
          <a:lstStyle>
            <a:lvl1pPr algn="l" eaLnBrk="1" hangingPunct="1">
              <a:defRPr sz="1200">
                <a:latin typeface="Arial" charset="0"/>
                <a:cs typeface="Arial" charset="0"/>
              </a:defRPr>
            </a:lvl1pPr>
          </a:lstStyle>
          <a:p>
            <a:pPr>
              <a:defRPr/>
            </a:pPr>
            <a:endParaRPr lang="en-GB"/>
          </a:p>
        </p:txBody>
      </p:sp>
      <p:sp>
        <p:nvSpPr>
          <p:cNvPr id="3" name="Date Placeholder 2">
            <a:extLst>
              <a:ext uri="{FF2B5EF4-FFF2-40B4-BE49-F238E27FC236}">
                <a16:creationId xmlns:a16="http://schemas.microsoft.com/office/drawing/2014/main" id="{D7F0A516-8174-4549-BF48-77DA65AA2890}"/>
              </a:ext>
            </a:extLst>
          </p:cNvPr>
          <p:cNvSpPr>
            <a:spLocks noGrp="1"/>
          </p:cNvSpPr>
          <p:nvPr>
            <p:ph type="dt" idx="1"/>
          </p:nvPr>
        </p:nvSpPr>
        <p:spPr>
          <a:xfrm>
            <a:off x="3849689" y="1"/>
            <a:ext cx="2946400" cy="496889"/>
          </a:xfrm>
          <a:prstGeom prst="rect">
            <a:avLst/>
          </a:prstGeom>
        </p:spPr>
        <p:txBody>
          <a:bodyPr vert="horz" lIns="91440" tIns="45720" rIns="91440" bIns="45720" rtlCol="0"/>
          <a:lstStyle>
            <a:lvl1pPr algn="r" eaLnBrk="1" hangingPunct="1">
              <a:defRPr sz="1200">
                <a:latin typeface="Arial" charset="0"/>
                <a:cs typeface="Arial" charset="0"/>
              </a:defRPr>
            </a:lvl1pPr>
          </a:lstStyle>
          <a:p>
            <a:pPr>
              <a:defRPr/>
            </a:pPr>
            <a:fld id="{B740B6C3-032D-445F-87FF-84D20F14FE63}" type="datetimeFigureOut">
              <a:rPr lang="en-US"/>
              <a:pPr>
                <a:defRPr/>
              </a:pPr>
              <a:t>9/15/2026</a:t>
            </a:fld>
            <a:endParaRPr lang="en-GB"/>
          </a:p>
        </p:txBody>
      </p:sp>
      <p:sp>
        <p:nvSpPr>
          <p:cNvPr id="4" name="Slide Image Placeholder 3">
            <a:extLst>
              <a:ext uri="{FF2B5EF4-FFF2-40B4-BE49-F238E27FC236}">
                <a16:creationId xmlns:a16="http://schemas.microsoft.com/office/drawing/2014/main" id="{0B794E1B-DA8B-4D97-A736-84997F5A4390}"/>
              </a:ext>
            </a:extLst>
          </p:cNvPr>
          <p:cNvSpPr>
            <a:spLocks noGrp="1" noRot="1" noChangeAspect="1"/>
          </p:cNvSpPr>
          <p:nvPr>
            <p:ph type="sldImg" idx="2"/>
          </p:nvPr>
        </p:nvSpPr>
        <p:spPr>
          <a:xfrm>
            <a:off x="919163" y="744538"/>
            <a:ext cx="4962525" cy="3722687"/>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D8FE96F1-3E9C-4F89-83BA-869EC228AE44}"/>
              </a:ext>
            </a:extLst>
          </p:cNvPr>
          <p:cNvSpPr>
            <a:spLocks noGrp="1"/>
          </p:cNvSpPr>
          <p:nvPr>
            <p:ph type="body" sz="quarter" idx="3"/>
          </p:nvPr>
        </p:nvSpPr>
        <p:spPr>
          <a:xfrm>
            <a:off x="681038" y="4714876"/>
            <a:ext cx="5435600" cy="4467225"/>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BA59AC35-9516-4E87-854E-F034749630F7}"/>
              </a:ext>
            </a:extLst>
          </p:cNvPr>
          <p:cNvSpPr>
            <a:spLocks noGrp="1"/>
          </p:cNvSpPr>
          <p:nvPr>
            <p:ph type="ftr" sz="quarter" idx="4"/>
          </p:nvPr>
        </p:nvSpPr>
        <p:spPr>
          <a:xfrm>
            <a:off x="0" y="9428164"/>
            <a:ext cx="2946400" cy="496887"/>
          </a:xfrm>
          <a:prstGeom prst="rect">
            <a:avLst/>
          </a:prstGeom>
        </p:spPr>
        <p:txBody>
          <a:bodyPr vert="horz" lIns="91440" tIns="45720" rIns="91440" bIns="45720" rtlCol="0" anchor="b"/>
          <a:lstStyle>
            <a:lvl1pPr algn="l" eaLnBrk="1" hangingPunct="1">
              <a:defRPr sz="1200">
                <a:latin typeface="Arial" charset="0"/>
                <a:cs typeface="Arial" charset="0"/>
              </a:defRPr>
            </a:lvl1pPr>
          </a:lstStyle>
          <a:p>
            <a:pPr>
              <a:defRPr/>
            </a:pPr>
            <a:endParaRPr lang="en-GB"/>
          </a:p>
        </p:txBody>
      </p:sp>
      <p:sp>
        <p:nvSpPr>
          <p:cNvPr id="7" name="Slide Number Placeholder 6">
            <a:extLst>
              <a:ext uri="{FF2B5EF4-FFF2-40B4-BE49-F238E27FC236}">
                <a16:creationId xmlns:a16="http://schemas.microsoft.com/office/drawing/2014/main" id="{0BABCB3D-26E1-42F3-B723-BC54334CA7D9}"/>
              </a:ext>
            </a:extLst>
          </p:cNvPr>
          <p:cNvSpPr>
            <a:spLocks noGrp="1"/>
          </p:cNvSpPr>
          <p:nvPr>
            <p:ph type="sldNum" sz="quarter" idx="5"/>
          </p:nvPr>
        </p:nvSpPr>
        <p:spPr>
          <a:xfrm>
            <a:off x="3849689" y="9428164"/>
            <a:ext cx="2946400" cy="4968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E7D5565F-F4D1-455F-A348-95AF4EFD570A}"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61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50321934-BCBE-4B58-B090-51A6FC3B7886}" type="slidenum">
              <a:rPr lang="en-GB" altLang="en-US" smtClean="0">
                <a:latin typeface="Arial" panose="020B0604020202020204" pitchFamily="34" charset="0"/>
              </a:rPr>
              <a:pPr>
                <a:spcBef>
                  <a:spcPct val="0"/>
                </a:spcBef>
              </a:pPr>
              <a:t>1</a:t>
            </a:fld>
            <a:endParaRPr lang="en-GB" altLang="en-US">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9601"/>
            <a:ext cx="7772400" cy="4267200"/>
          </a:xfrm>
        </p:spPr>
        <p:txBody>
          <a:bodyPr/>
          <a:lstStyle>
            <a:lvl1pPr>
              <a:lnSpc>
                <a:spcPct val="100000"/>
              </a:lnSpc>
              <a:defRPr sz="8000"/>
            </a:lvl1pPr>
          </a:lstStyle>
          <a:p>
            <a:r>
              <a:rPr lang="en-US"/>
              <a:t>Click to edit Master title style</a:t>
            </a:r>
            <a:endParaRPr lang="en-US" dirty="0"/>
          </a:p>
        </p:txBody>
      </p:sp>
      <p:sp>
        <p:nvSpPr>
          <p:cNvPr id="3" name="Subtitle 2"/>
          <p:cNvSpPr>
            <a:spLocks noGrp="1"/>
          </p:cNvSpPr>
          <p:nvPr>
            <p:ph type="subTitle" idx="1"/>
          </p:nvPr>
        </p:nvSpPr>
        <p:spPr>
          <a:xfrm>
            <a:off x="1371600" y="4953000"/>
            <a:ext cx="6400800" cy="1219200"/>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120F9128-3031-4CA0-BE3C-EA60FF61CFF0}"/>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478BCC97-3792-4682-A71C-72E2BAA5E54A}"/>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F528F80C-C55C-4717-9407-83FFD4AA79BB}"/>
              </a:ext>
            </a:extLst>
          </p:cNvPr>
          <p:cNvSpPr>
            <a:spLocks noGrp="1"/>
          </p:cNvSpPr>
          <p:nvPr>
            <p:ph type="sldNum" sz="quarter" idx="12"/>
          </p:nvPr>
        </p:nvSpPr>
        <p:spPr/>
        <p:txBody>
          <a:bodyPr/>
          <a:lstStyle>
            <a:lvl1pPr>
              <a:defRPr/>
            </a:lvl1pPr>
          </a:lstStyle>
          <a:p>
            <a:pPr>
              <a:defRPr/>
            </a:pPr>
            <a:fld id="{95419699-9998-4A2E-94F3-F1E84834FBB3}" type="slidenum">
              <a:rPr lang="en-US" altLang="en-US"/>
              <a:pPr>
                <a:defRPr/>
              </a:pPr>
              <a:t>‹#›</a:t>
            </a:fld>
            <a:endParaRPr lang="en-US" altLang="en-US"/>
          </a:p>
        </p:txBody>
      </p:sp>
    </p:spTree>
    <p:extLst>
      <p:ext uri="{BB962C8B-B14F-4D97-AF65-F5344CB8AC3E}">
        <p14:creationId xmlns:p14="http://schemas.microsoft.com/office/powerpoint/2010/main" val="3188694825"/>
      </p:ext>
    </p:extLst>
  </p:cSld>
  <p:clrMapOvr>
    <a:masterClrMapping/>
  </p:clrMapOvr>
  <p:transition spd="slow">
    <p:pull dir="l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120F9128-3031-4CA0-BE3C-EA60FF61CFF0}"/>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478BCC97-3792-4682-A71C-72E2BAA5E54A}"/>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F528F80C-C55C-4717-9407-83FFD4AA79BB}"/>
              </a:ext>
            </a:extLst>
          </p:cNvPr>
          <p:cNvSpPr>
            <a:spLocks noGrp="1"/>
          </p:cNvSpPr>
          <p:nvPr>
            <p:ph type="sldNum" sz="quarter" idx="12"/>
          </p:nvPr>
        </p:nvSpPr>
        <p:spPr/>
        <p:txBody>
          <a:bodyPr/>
          <a:lstStyle>
            <a:lvl1pPr>
              <a:defRPr/>
            </a:lvl1pPr>
          </a:lstStyle>
          <a:p>
            <a:pPr>
              <a:defRPr/>
            </a:pPr>
            <a:fld id="{CC16EB8A-2393-415D-BD85-B67B7D04FF2B}" type="slidenum">
              <a:rPr lang="en-US" altLang="en-US"/>
              <a:pPr>
                <a:defRPr/>
              </a:pPr>
              <a:t>‹#›</a:t>
            </a:fld>
            <a:endParaRPr lang="en-US" altLang="en-US"/>
          </a:p>
        </p:txBody>
      </p:sp>
    </p:spTree>
    <p:extLst>
      <p:ext uri="{BB962C8B-B14F-4D97-AF65-F5344CB8AC3E}">
        <p14:creationId xmlns:p14="http://schemas.microsoft.com/office/powerpoint/2010/main" val="1006014988"/>
      </p:ext>
    </p:extLst>
  </p:cSld>
  <p:clrMapOvr>
    <a:masterClrMapping/>
  </p:clrMapOvr>
  <p:transition spd="slow">
    <p:pull dir="l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957896CA-59A9-4458-B31C-277824449AAC}"/>
              </a:ext>
            </a:extLst>
          </p:cNvPr>
          <p:cNvSpPr/>
          <p:nvPr/>
        </p:nvSpPr>
        <p:spPr>
          <a:xfrm>
            <a:off x="4495800" y="3924300"/>
            <a:ext cx="84138"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5" name="Oval 4">
            <a:extLst>
              <a:ext uri="{FF2B5EF4-FFF2-40B4-BE49-F238E27FC236}">
                <a16:creationId xmlns:a16="http://schemas.microsoft.com/office/drawing/2014/main" id="{950DFE56-A916-462D-AAE7-875C2D75DEA7}"/>
              </a:ext>
            </a:extLst>
          </p:cNvPr>
          <p:cNvSpPr/>
          <p:nvPr/>
        </p:nvSpPr>
        <p:spPr>
          <a:xfrm>
            <a:off x="4695825" y="3924300"/>
            <a:ext cx="84138"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6" name="Oval 5">
            <a:extLst>
              <a:ext uri="{FF2B5EF4-FFF2-40B4-BE49-F238E27FC236}">
                <a16:creationId xmlns:a16="http://schemas.microsoft.com/office/drawing/2014/main" id="{B929075E-EE6A-4D36-83B4-6CB55F615937}"/>
              </a:ext>
            </a:extLst>
          </p:cNvPr>
          <p:cNvSpPr/>
          <p:nvPr/>
        </p:nvSpPr>
        <p:spPr>
          <a:xfrm>
            <a:off x="4297363" y="3924300"/>
            <a:ext cx="84137"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Title 1"/>
          <p:cNvSpPr>
            <a:spLocks noGrp="1"/>
          </p:cNvSpPr>
          <p:nvPr>
            <p:ph type="title"/>
          </p:nvPr>
        </p:nvSpPr>
        <p:spPr>
          <a:xfrm>
            <a:off x="722313" y="1371600"/>
            <a:ext cx="7772400" cy="2505075"/>
          </a:xfrm>
        </p:spPr>
        <p:txBody>
          <a:bodyPr/>
          <a:lstStyle>
            <a:lvl1pPr algn="ctr" defTabSz="914400" rtl="0" eaLnBrk="1" latinLnBrk="0" hangingPunct="1">
              <a:lnSpc>
                <a:spcPct val="100000"/>
              </a:lnSpc>
              <a:spcBef>
                <a:spcPct val="0"/>
              </a:spcBef>
              <a:buNone/>
              <a:defRPr lang="en-US" sz="4800"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US"/>
              <a:t>Click to edit Master title style</a:t>
            </a:r>
            <a:endParaRPr lang="en-US" dirty="0"/>
          </a:p>
        </p:txBody>
      </p:sp>
      <p:sp>
        <p:nvSpPr>
          <p:cNvPr id="3" name="Text Placeholder 2"/>
          <p:cNvSpPr>
            <a:spLocks noGrp="1"/>
          </p:cNvSpPr>
          <p:nvPr>
            <p:ph type="body" idx="1"/>
          </p:nvPr>
        </p:nvSpPr>
        <p:spPr>
          <a:xfrm>
            <a:off x="722313" y="4068763"/>
            <a:ext cx="7772400" cy="1131887"/>
          </a:xfrm>
        </p:spPr>
        <p:txBody>
          <a:bodyPr/>
          <a:lstStyle>
            <a:lvl1pPr marL="0" indent="0" algn="ct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3">
            <a:extLst>
              <a:ext uri="{FF2B5EF4-FFF2-40B4-BE49-F238E27FC236}">
                <a16:creationId xmlns:a16="http://schemas.microsoft.com/office/drawing/2014/main" id="{542904B8-1833-4790-AC83-3B65FF2FA925}"/>
              </a:ext>
            </a:extLst>
          </p:cNvPr>
          <p:cNvSpPr>
            <a:spLocks noGrp="1"/>
          </p:cNvSpPr>
          <p:nvPr>
            <p:ph type="dt" sz="half" idx="10"/>
          </p:nvPr>
        </p:nvSpPr>
        <p:spPr/>
        <p:txBody>
          <a:bodyPr/>
          <a:lstStyle>
            <a:lvl1pPr>
              <a:defRPr/>
            </a:lvl1pPr>
          </a:lstStyle>
          <a:p>
            <a:pPr>
              <a:defRPr/>
            </a:pPr>
            <a:endParaRPr lang="en-US"/>
          </a:p>
        </p:txBody>
      </p:sp>
      <p:sp>
        <p:nvSpPr>
          <p:cNvPr id="8" name="Footer Placeholder 4">
            <a:extLst>
              <a:ext uri="{FF2B5EF4-FFF2-40B4-BE49-F238E27FC236}">
                <a16:creationId xmlns:a16="http://schemas.microsoft.com/office/drawing/2014/main" id="{2CD3EACE-0CC2-44A6-ACDF-6110F05ECAA6}"/>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C9D4CFF4-0CE6-49DA-AD87-C2CD20D29A39}"/>
              </a:ext>
            </a:extLst>
          </p:cNvPr>
          <p:cNvSpPr>
            <a:spLocks noGrp="1"/>
          </p:cNvSpPr>
          <p:nvPr>
            <p:ph type="sldNum" sz="quarter" idx="12"/>
          </p:nvPr>
        </p:nvSpPr>
        <p:spPr/>
        <p:txBody>
          <a:bodyPr/>
          <a:lstStyle>
            <a:lvl1pPr>
              <a:defRPr/>
            </a:lvl1pPr>
          </a:lstStyle>
          <a:p>
            <a:pPr>
              <a:defRPr/>
            </a:pPr>
            <a:fld id="{05B090C8-3653-46E3-802E-A1B5849381B1}" type="slidenum">
              <a:rPr lang="en-US" altLang="en-US"/>
              <a:pPr>
                <a:defRPr/>
              </a:pPr>
              <a:t>‹#›</a:t>
            </a:fld>
            <a:endParaRPr lang="en-US" altLang="en-US"/>
          </a:p>
        </p:txBody>
      </p:sp>
    </p:spTree>
    <p:extLst>
      <p:ext uri="{BB962C8B-B14F-4D97-AF65-F5344CB8AC3E}">
        <p14:creationId xmlns:p14="http://schemas.microsoft.com/office/powerpoint/2010/main" val="2487924244"/>
      </p:ext>
    </p:extLst>
  </p:cSld>
  <p:clrMapOvr>
    <a:masterClrMapping/>
  </p:clrMapOvr>
  <p:transition spd="slow">
    <p:pull dir="l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half" idx="2"/>
          </p:nvPr>
        </p:nvSpPr>
        <p:spPr>
          <a:xfrm>
            <a:off x="4648200" y="1600200"/>
            <a:ext cx="4038600" cy="4525963"/>
          </a:xfrm>
        </p:spPr>
        <p:txBody>
          <a:bodyPr/>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Content Placeholder 8"/>
          <p:cNvSpPr>
            <a:spLocks noGrp="1"/>
          </p:cNvSpPr>
          <p:nvPr>
            <p:ph sz="quarter" idx="13"/>
          </p:nvPr>
        </p:nvSpPr>
        <p:spPr>
          <a:xfrm>
            <a:off x="365760" y="1600200"/>
            <a:ext cx="4041648" cy="45262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120F9128-3031-4CA0-BE3C-EA60FF61CFF0}"/>
              </a:ext>
            </a:extLst>
          </p:cNvPr>
          <p:cNvSpPr>
            <a:spLocks noGrp="1"/>
          </p:cNvSpPr>
          <p:nvPr>
            <p:ph type="dt" sz="half" idx="14"/>
          </p:nvPr>
        </p:nvSpPr>
        <p:spPr/>
        <p:txBody>
          <a:bodyPr/>
          <a:lstStyle>
            <a:lvl1pPr>
              <a:defRPr/>
            </a:lvl1pPr>
          </a:lstStyle>
          <a:p>
            <a:pPr>
              <a:defRPr/>
            </a:pPr>
            <a:endParaRPr lang="en-US"/>
          </a:p>
        </p:txBody>
      </p:sp>
      <p:sp>
        <p:nvSpPr>
          <p:cNvPr id="6" name="Footer Placeholder 4">
            <a:extLst>
              <a:ext uri="{FF2B5EF4-FFF2-40B4-BE49-F238E27FC236}">
                <a16:creationId xmlns:a16="http://schemas.microsoft.com/office/drawing/2014/main" id="{478BCC97-3792-4682-A71C-72E2BAA5E54A}"/>
              </a:ext>
            </a:extLst>
          </p:cNvPr>
          <p:cNvSpPr>
            <a:spLocks noGrp="1"/>
          </p:cNvSpPr>
          <p:nvPr>
            <p:ph type="ftr" sz="quarter" idx="15"/>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F528F80C-C55C-4717-9407-83FFD4AA79BB}"/>
              </a:ext>
            </a:extLst>
          </p:cNvPr>
          <p:cNvSpPr>
            <a:spLocks noGrp="1"/>
          </p:cNvSpPr>
          <p:nvPr>
            <p:ph type="sldNum" sz="quarter" idx="16"/>
          </p:nvPr>
        </p:nvSpPr>
        <p:spPr/>
        <p:txBody>
          <a:bodyPr/>
          <a:lstStyle>
            <a:lvl1pPr>
              <a:defRPr/>
            </a:lvl1pPr>
          </a:lstStyle>
          <a:p>
            <a:pPr>
              <a:defRPr/>
            </a:pPr>
            <a:fld id="{0AC44EAF-56D6-477D-9885-D9BF38E27BE4}" type="slidenum">
              <a:rPr lang="en-US" altLang="en-US"/>
              <a:pPr>
                <a:defRPr/>
              </a:pPr>
              <a:t>‹#›</a:t>
            </a:fld>
            <a:endParaRPr lang="en-US" altLang="en-US"/>
          </a:p>
        </p:txBody>
      </p:sp>
    </p:spTree>
    <p:extLst>
      <p:ext uri="{BB962C8B-B14F-4D97-AF65-F5344CB8AC3E}">
        <p14:creationId xmlns:p14="http://schemas.microsoft.com/office/powerpoint/2010/main" val="1810599028"/>
      </p:ext>
    </p:extLst>
  </p:cSld>
  <p:clrMapOvr>
    <a:masterClrMapping/>
  </p:clrMapOvr>
  <p:transition spd="slow">
    <p:pull dir="l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600200"/>
            <a:ext cx="4040188"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Text Placeholder 4"/>
          <p:cNvSpPr>
            <a:spLocks noGrp="1"/>
          </p:cNvSpPr>
          <p:nvPr>
            <p:ph type="body" sz="quarter" idx="3"/>
          </p:nvPr>
        </p:nvSpPr>
        <p:spPr>
          <a:xfrm>
            <a:off x="4648200" y="1600200"/>
            <a:ext cx="4041775"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1" name="Content Placeholder 10"/>
          <p:cNvSpPr>
            <a:spLocks noGrp="1"/>
          </p:cNvSpPr>
          <p:nvPr>
            <p:ph sz="quarter" idx="13"/>
          </p:nvPr>
        </p:nvSpPr>
        <p:spPr>
          <a:xfrm>
            <a:off x="457200" y="2212848"/>
            <a:ext cx="4041648" cy="39136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12"/>
          <p:cNvSpPr>
            <a:spLocks noGrp="1"/>
          </p:cNvSpPr>
          <p:nvPr>
            <p:ph sz="quarter" idx="14"/>
          </p:nvPr>
        </p:nvSpPr>
        <p:spPr>
          <a:xfrm>
            <a:off x="4672584" y="2212848"/>
            <a:ext cx="4041648" cy="3913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120F9128-3031-4CA0-BE3C-EA60FF61CFF0}"/>
              </a:ext>
            </a:extLst>
          </p:cNvPr>
          <p:cNvSpPr>
            <a:spLocks noGrp="1"/>
          </p:cNvSpPr>
          <p:nvPr>
            <p:ph type="dt" sz="half" idx="15"/>
          </p:nvPr>
        </p:nvSpPr>
        <p:spPr/>
        <p:txBody>
          <a:bodyPr/>
          <a:lstStyle>
            <a:lvl1pPr>
              <a:defRPr/>
            </a:lvl1pPr>
          </a:lstStyle>
          <a:p>
            <a:pPr>
              <a:defRPr/>
            </a:pPr>
            <a:endParaRPr lang="en-US"/>
          </a:p>
        </p:txBody>
      </p:sp>
      <p:sp>
        <p:nvSpPr>
          <p:cNvPr id="8" name="Footer Placeholder 4">
            <a:extLst>
              <a:ext uri="{FF2B5EF4-FFF2-40B4-BE49-F238E27FC236}">
                <a16:creationId xmlns:a16="http://schemas.microsoft.com/office/drawing/2014/main" id="{478BCC97-3792-4682-A71C-72E2BAA5E54A}"/>
              </a:ext>
            </a:extLst>
          </p:cNvPr>
          <p:cNvSpPr>
            <a:spLocks noGrp="1"/>
          </p:cNvSpPr>
          <p:nvPr>
            <p:ph type="ftr" sz="quarter" idx="16"/>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F528F80C-C55C-4717-9407-83FFD4AA79BB}"/>
              </a:ext>
            </a:extLst>
          </p:cNvPr>
          <p:cNvSpPr>
            <a:spLocks noGrp="1"/>
          </p:cNvSpPr>
          <p:nvPr>
            <p:ph type="sldNum" sz="quarter" idx="17"/>
          </p:nvPr>
        </p:nvSpPr>
        <p:spPr/>
        <p:txBody>
          <a:bodyPr/>
          <a:lstStyle>
            <a:lvl1pPr>
              <a:defRPr/>
            </a:lvl1pPr>
          </a:lstStyle>
          <a:p>
            <a:pPr>
              <a:defRPr/>
            </a:pPr>
            <a:fld id="{0C5F3A7E-13F2-4C5A-816B-F34839560656}" type="slidenum">
              <a:rPr lang="en-US" altLang="en-US"/>
              <a:pPr>
                <a:defRPr/>
              </a:pPr>
              <a:t>‹#›</a:t>
            </a:fld>
            <a:endParaRPr lang="en-US" altLang="en-US"/>
          </a:p>
        </p:txBody>
      </p:sp>
    </p:spTree>
    <p:extLst>
      <p:ext uri="{BB962C8B-B14F-4D97-AF65-F5344CB8AC3E}">
        <p14:creationId xmlns:p14="http://schemas.microsoft.com/office/powerpoint/2010/main" val="508474563"/>
      </p:ext>
    </p:extLst>
  </p:cSld>
  <p:clrMapOvr>
    <a:masterClrMapping/>
  </p:clrMapOvr>
  <p:transition spd="slow">
    <p:pull dir="l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120F9128-3031-4CA0-BE3C-EA60FF61CFF0}"/>
              </a:ext>
            </a:extLst>
          </p:cNvPr>
          <p:cNvSpPr>
            <a:spLocks noGrp="1"/>
          </p:cNvSpPr>
          <p:nvPr>
            <p:ph type="dt" sz="half" idx="10"/>
          </p:nvPr>
        </p:nvSpPr>
        <p:spPr/>
        <p:txBody>
          <a:bodyPr/>
          <a:lstStyle>
            <a:lvl1pPr>
              <a:defRPr/>
            </a:lvl1pPr>
          </a:lstStyle>
          <a:p>
            <a:pPr>
              <a:defRPr/>
            </a:pPr>
            <a:endParaRPr lang="en-US"/>
          </a:p>
        </p:txBody>
      </p:sp>
      <p:sp>
        <p:nvSpPr>
          <p:cNvPr id="4" name="Footer Placeholder 4">
            <a:extLst>
              <a:ext uri="{FF2B5EF4-FFF2-40B4-BE49-F238E27FC236}">
                <a16:creationId xmlns:a16="http://schemas.microsoft.com/office/drawing/2014/main" id="{478BCC97-3792-4682-A71C-72E2BAA5E54A}"/>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F528F80C-C55C-4717-9407-83FFD4AA79BB}"/>
              </a:ext>
            </a:extLst>
          </p:cNvPr>
          <p:cNvSpPr>
            <a:spLocks noGrp="1"/>
          </p:cNvSpPr>
          <p:nvPr>
            <p:ph type="sldNum" sz="quarter" idx="12"/>
          </p:nvPr>
        </p:nvSpPr>
        <p:spPr/>
        <p:txBody>
          <a:bodyPr/>
          <a:lstStyle>
            <a:lvl1pPr>
              <a:defRPr/>
            </a:lvl1pPr>
          </a:lstStyle>
          <a:p>
            <a:pPr>
              <a:defRPr/>
            </a:pPr>
            <a:fld id="{56498231-DC60-4AAF-949A-D56B6061E626}" type="slidenum">
              <a:rPr lang="en-US" altLang="en-US"/>
              <a:pPr>
                <a:defRPr/>
              </a:pPr>
              <a:t>‹#›</a:t>
            </a:fld>
            <a:endParaRPr lang="en-US" altLang="en-US"/>
          </a:p>
        </p:txBody>
      </p:sp>
    </p:spTree>
    <p:extLst>
      <p:ext uri="{BB962C8B-B14F-4D97-AF65-F5344CB8AC3E}">
        <p14:creationId xmlns:p14="http://schemas.microsoft.com/office/powerpoint/2010/main" val="4210242021"/>
      </p:ext>
    </p:extLst>
  </p:cSld>
  <p:clrMapOvr>
    <a:masterClrMapping/>
  </p:clrMapOvr>
  <p:transition spd="slow">
    <p:pull dir="l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120F9128-3031-4CA0-BE3C-EA60FF61CFF0}"/>
              </a:ext>
            </a:extLst>
          </p:cNvPr>
          <p:cNvSpPr>
            <a:spLocks noGrp="1"/>
          </p:cNvSpPr>
          <p:nvPr>
            <p:ph type="dt" sz="half" idx="10"/>
          </p:nvPr>
        </p:nvSpPr>
        <p:spPr/>
        <p:txBody>
          <a:bodyPr/>
          <a:lstStyle>
            <a:lvl1pPr>
              <a:defRPr/>
            </a:lvl1pPr>
          </a:lstStyle>
          <a:p>
            <a:pPr>
              <a:defRPr/>
            </a:pPr>
            <a:endParaRPr lang="en-US"/>
          </a:p>
        </p:txBody>
      </p:sp>
      <p:sp>
        <p:nvSpPr>
          <p:cNvPr id="3" name="Footer Placeholder 4">
            <a:extLst>
              <a:ext uri="{FF2B5EF4-FFF2-40B4-BE49-F238E27FC236}">
                <a16:creationId xmlns:a16="http://schemas.microsoft.com/office/drawing/2014/main" id="{478BCC97-3792-4682-A71C-72E2BAA5E54A}"/>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F528F80C-C55C-4717-9407-83FFD4AA79BB}"/>
              </a:ext>
            </a:extLst>
          </p:cNvPr>
          <p:cNvSpPr>
            <a:spLocks noGrp="1"/>
          </p:cNvSpPr>
          <p:nvPr>
            <p:ph type="sldNum" sz="quarter" idx="12"/>
          </p:nvPr>
        </p:nvSpPr>
        <p:spPr/>
        <p:txBody>
          <a:bodyPr/>
          <a:lstStyle>
            <a:lvl1pPr>
              <a:defRPr/>
            </a:lvl1pPr>
          </a:lstStyle>
          <a:p>
            <a:pPr>
              <a:defRPr/>
            </a:pPr>
            <a:fld id="{2E4A3098-E65D-4765-8136-73242EEF74D1}" type="slidenum">
              <a:rPr lang="en-US" altLang="en-US"/>
              <a:pPr>
                <a:defRPr/>
              </a:pPr>
              <a:t>‹#›</a:t>
            </a:fld>
            <a:endParaRPr lang="en-US" altLang="en-US"/>
          </a:p>
        </p:txBody>
      </p:sp>
    </p:spTree>
    <p:extLst>
      <p:ext uri="{BB962C8B-B14F-4D97-AF65-F5344CB8AC3E}">
        <p14:creationId xmlns:p14="http://schemas.microsoft.com/office/powerpoint/2010/main" val="3912032149"/>
      </p:ext>
    </p:extLst>
  </p:cSld>
  <p:clrMapOvr>
    <a:masterClrMapping/>
  </p:clrMapOvr>
  <p:transition spd="slow">
    <p:pull dir="l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07087" y="266700"/>
            <a:ext cx="3008313" cy="2095500"/>
          </a:xfrm>
        </p:spPr>
        <p:txBody>
          <a:bodyPr/>
          <a:lstStyle>
            <a:lvl1pPr algn="ctr">
              <a:lnSpc>
                <a:spcPct val="100000"/>
              </a:lnSpc>
              <a:defRPr sz="2800" b="0">
                <a:effectLst>
                  <a:outerShdw blurRad="50800" dist="25400" dir="5400000" algn="t" rotWithShape="0">
                    <a:prstClr val="black">
                      <a:alpha val="25000"/>
                    </a:prstClr>
                  </a:outerShdw>
                </a:effectLst>
              </a:defRPr>
            </a:lvl1pPr>
          </a:lstStyle>
          <a:p>
            <a:r>
              <a:rPr lang="en-US"/>
              <a:t>Click to edit Master title style</a:t>
            </a:r>
            <a:endParaRPr lang="en-US" dirty="0"/>
          </a:p>
        </p:txBody>
      </p:sp>
      <p:sp>
        <p:nvSpPr>
          <p:cNvPr id="3" name="Content Placeholder 2"/>
          <p:cNvSpPr>
            <a:spLocks noGrp="1"/>
          </p:cNvSpPr>
          <p:nvPr>
            <p:ph idx="1"/>
          </p:nvPr>
        </p:nvSpPr>
        <p:spPr>
          <a:xfrm>
            <a:off x="719137" y="273050"/>
            <a:ext cx="4995863"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907087" y="2438400"/>
            <a:ext cx="3008313" cy="3687763"/>
          </a:xfrm>
        </p:spPr>
        <p:txBody>
          <a:bodyPr>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120F9128-3031-4CA0-BE3C-EA60FF61CFF0}"/>
              </a:ext>
            </a:extLst>
          </p:cNvPr>
          <p:cNvSpPr>
            <a:spLocks noGrp="1"/>
          </p:cNvSpPr>
          <p:nvPr>
            <p:ph type="dt" sz="half" idx="10"/>
          </p:nvPr>
        </p:nvSpPr>
        <p:spPr/>
        <p:txBody>
          <a:bodyPr/>
          <a:lstStyle>
            <a:lvl1pPr>
              <a:defRPr/>
            </a:lvl1pPr>
          </a:lstStyle>
          <a:p>
            <a:pPr>
              <a:defRPr/>
            </a:pPr>
            <a:endParaRPr lang="en-US"/>
          </a:p>
        </p:txBody>
      </p:sp>
      <p:sp>
        <p:nvSpPr>
          <p:cNvPr id="6" name="Footer Placeholder 4">
            <a:extLst>
              <a:ext uri="{FF2B5EF4-FFF2-40B4-BE49-F238E27FC236}">
                <a16:creationId xmlns:a16="http://schemas.microsoft.com/office/drawing/2014/main" id="{478BCC97-3792-4682-A71C-72E2BAA5E54A}"/>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F528F80C-C55C-4717-9407-83FFD4AA79BB}"/>
              </a:ext>
            </a:extLst>
          </p:cNvPr>
          <p:cNvSpPr>
            <a:spLocks noGrp="1"/>
          </p:cNvSpPr>
          <p:nvPr>
            <p:ph type="sldNum" sz="quarter" idx="12"/>
          </p:nvPr>
        </p:nvSpPr>
        <p:spPr/>
        <p:txBody>
          <a:bodyPr/>
          <a:lstStyle>
            <a:lvl1pPr>
              <a:defRPr/>
            </a:lvl1pPr>
          </a:lstStyle>
          <a:p>
            <a:pPr>
              <a:defRPr/>
            </a:pPr>
            <a:fld id="{15D17848-4311-4AA1-8CD5-C5F7F262EC35}" type="slidenum">
              <a:rPr lang="en-US" altLang="en-US"/>
              <a:pPr>
                <a:defRPr/>
              </a:pPr>
              <a:t>‹#›</a:t>
            </a:fld>
            <a:endParaRPr lang="en-US" altLang="en-US"/>
          </a:p>
        </p:txBody>
      </p:sp>
    </p:spTree>
    <p:extLst>
      <p:ext uri="{BB962C8B-B14F-4D97-AF65-F5344CB8AC3E}">
        <p14:creationId xmlns:p14="http://schemas.microsoft.com/office/powerpoint/2010/main" val="87863911"/>
      </p:ext>
    </p:extLst>
  </p:cSld>
  <p:clrMapOvr>
    <a:masterClrMapping/>
  </p:clrMapOvr>
  <p:transition spd="slow">
    <p:pull dir="l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9576" y="228600"/>
            <a:ext cx="5711824" cy="895350"/>
          </a:xfrm>
        </p:spPr>
        <p:txBody>
          <a:bodyPr/>
          <a:lstStyle>
            <a:lvl1pPr algn="ctr">
              <a:lnSpc>
                <a:spcPct val="100000"/>
              </a:lnSpc>
              <a:defRPr sz="2800" b="0"/>
            </a:lvl1pPr>
          </a:lstStyle>
          <a:p>
            <a:r>
              <a:rPr lang="en-US"/>
              <a:t>Click to edit Master title style</a:t>
            </a:r>
            <a:endParaRPr lang="en-US" dirty="0"/>
          </a:p>
        </p:txBody>
      </p:sp>
      <p:sp>
        <p:nvSpPr>
          <p:cNvPr id="3" name="Picture Placeholder 2"/>
          <p:cNvSpPr>
            <a:spLocks noGrp="1"/>
          </p:cNvSpPr>
          <p:nvPr>
            <p:ph type="pic" idx="1"/>
          </p:nvPr>
        </p:nvSpPr>
        <p:spPr>
          <a:xfrm>
            <a:off x="1508126" y="1143000"/>
            <a:ext cx="6054724" cy="4541044"/>
          </a:xfrm>
          <a:ln w="76200">
            <a:solidFill>
              <a:schemeClr val="bg1"/>
            </a:solidFill>
          </a:ln>
          <a:effectLst>
            <a:outerShdw blurRad="88900" dist="50800" dir="5400000" algn="ctr" rotWithShape="0">
              <a:srgbClr val="000000">
                <a:alpha val="25000"/>
              </a:srgbClr>
            </a:outerShdw>
          </a:effectLst>
        </p:spPr>
        <p:txBody>
          <a:bodyPr rtlCol="0">
            <a:norm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1679576" y="5810250"/>
            <a:ext cx="5711824" cy="533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120F9128-3031-4CA0-BE3C-EA60FF61CFF0}"/>
              </a:ext>
            </a:extLst>
          </p:cNvPr>
          <p:cNvSpPr>
            <a:spLocks noGrp="1"/>
          </p:cNvSpPr>
          <p:nvPr>
            <p:ph type="dt" sz="half" idx="10"/>
          </p:nvPr>
        </p:nvSpPr>
        <p:spPr/>
        <p:txBody>
          <a:bodyPr/>
          <a:lstStyle>
            <a:lvl1pPr>
              <a:defRPr/>
            </a:lvl1pPr>
          </a:lstStyle>
          <a:p>
            <a:pPr>
              <a:defRPr/>
            </a:pPr>
            <a:endParaRPr lang="en-US"/>
          </a:p>
        </p:txBody>
      </p:sp>
      <p:sp>
        <p:nvSpPr>
          <p:cNvPr id="6" name="Footer Placeholder 4">
            <a:extLst>
              <a:ext uri="{FF2B5EF4-FFF2-40B4-BE49-F238E27FC236}">
                <a16:creationId xmlns:a16="http://schemas.microsoft.com/office/drawing/2014/main" id="{478BCC97-3792-4682-A71C-72E2BAA5E54A}"/>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F528F80C-C55C-4717-9407-83FFD4AA79BB}"/>
              </a:ext>
            </a:extLst>
          </p:cNvPr>
          <p:cNvSpPr>
            <a:spLocks noGrp="1"/>
          </p:cNvSpPr>
          <p:nvPr>
            <p:ph type="sldNum" sz="quarter" idx="12"/>
          </p:nvPr>
        </p:nvSpPr>
        <p:spPr/>
        <p:txBody>
          <a:bodyPr/>
          <a:lstStyle>
            <a:lvl1pPr>
              <a:defRPr/>
            </a:lvl1pPr>
          </a:lstStyle>
          <a:p>
            <a:pPr>
              <a:defRPr/>
            </a:pPr>
            <a:fld id="{72F4D490-FCA7-4C69-B054-478EA8F4025F}" type="slidenum">
              <a:rPr lang="en-US" altLang="en-US"/>
              <a:pPr>
                <a:defRPr/>
              </a:pPr>
              <a:t>‹#›</a:t>
            </a:fld>
            <a:endParaRPr lang="en-US" altLang="en-US"/>
          </a:p>
        </p:txBody>
      </p:sp>
    </p:spTree>
    <p:extLst>
      <p:ext uri="{BB962C8B-B14F-4D97-AF65-F5344CB8AC3E}">
        <p14:creationId xmlns:p14="http://schemas.microsoft.com/office/powerpoint/2010/main" val="3312500120"/>
      </p:ext>
    </p:extLst>
  </p:cSld>
  <p:clrMapOvr>
    <a:masterClrMapping/>
  </p:clrMapOvr>
  <p:transition spd="slow">
    <p:pull dir="l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20F9128-3031-4CA0-BE3C-EA60FF61CFF0}"/>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478BCC97-3792-4682-A71C-72E2BAA5E54A}"/>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F528F80C-C55C-4717-9407-83FFD4AA79BB}"/>
              </a:ext>
            </a:extLst>
          </p:cNvPr>
          <p:cNvSpPr>
            <a:spLocks noGrp="1"/>
          </p:cNvSpPr>
          <p:nvPr>
            <p:ph type="sldNum" sz="quarter" idx="12"/>
          </p:nvPr>
        </p:nvSpPr>
        <p:spPr/>
        <p:txBody>
          <a:bodyPr/>
          <a:lstStyle>
            <a:lvl1pPr>
              <a:defRPr/>
            </a:lvl1pPr>
          </a:lstStyle>
          <a:p>
            <a:pPr>
              <a:defRPr/>
            </a:pPr>
            <a:fld id="{4B7A84BD-A1F8-4212-B270-A1B28EB7744B}" type="slidenum">
              <a:rPr lang="en-US" altLang="en-US"/>
              <a:pPr>
                <a:defRPr/>
              </a:pPr>
              <a:t>‹#›</a:t>
            </a:fld>
            <a:endParaRPr lang="en-US" altLang="en-US"/>
          </a:p>
        </p:txBody>
      </p:sp>
    </p:spTree>
    <p:extLst>
      <p:ext uri="{BB962C8B-B14F-4D97-AF65-F5344CB8AC3E}">
        <p14:creationId xmlns:p14="http://schemas.microsoft.com/office/powerpoint/2010/main" val="2544684556"/>
      </p:ext>
    </p:extLst>
  </p:cSld>
  <p:clrMapOvr>
    <a:masterClrMapping/>
  </p:clrMapOvr>
  <p:transition spd="slow">
    <p:pull dir="l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20F9128-3031-4CA0-BE3C-EA60FF61CFF0}"/>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478BCC97-3792-4682-A71C-72E2BAA5E54A}"/>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F528F80C-C55C-4717-9407-83FFD4AA79BB}"/>
              </a:ext>
            </a:extLst>
          </p:cNvPr>
          <p:cNvSpPr>
            <a:spLocks noGrp="1"/>
          </p:cNvSpPr>
          <p:nvPr>
            <p:ph type="sldNum" sz="quarter" idx="12"/>
          </p:nvPr>
        </p:nvSpPr>
        <p:spPr/>
        <p:txBody>
          <a:bodyPr/>
          <a:lstStyle>
            <a:lvl1pPr>
              <a:defRPr/>
            </a:lvl1pPr>
          </a:lstStyle>
          <a:p>
            <a:pPr>
              <a:defRPr/>
            </a:pPr>
            <a:fld id="{201B2CBF-5E1D-4582-A8A9-3C9BC887C5C8}" type="slidenum">
              <a:rPr lang="en-US" altLang="en-US"/>
              <a:pPr>
                <a:defRPr/>
              </a:pPr>
              <a:t>‹#›</a:t>
            </a:fld>
            <a:endParaRPr lang="en-US" altLang="en-US"/>
          </a:p>
        </p:txBody>
      </p:sp>
    </p:spTree>
    <p:extLst>
      <p:ext uri="{BB962C8B-B14F-4D97-AF65-F5344CB8AC3E}">
        <p14:creationId xmlns:p14="http://schemas.microsoft.com/office/powerpoint/2010/main" val="801534604"/>
      </p:ext>
    </p:extLst>
  </p:cSld>
  <p:clrMapOvr>
    <a:masterClrMapping/>
  </p:clrMapOvr>
  <p:transition spd="slow">
    <p:pull dir="l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6A21819-22B3-4E50-8020-7948C07A3CE9}"/>
              </a:ext>
            </a:extLst>
          </p:cNvPr>
          <p:cNvSpPr>
            <a:spLocks noGrp="1"/>
          </p:cNvSpPr>
          <p:nvPr>
            <p:ph type="title"/>
          </p:nvPr>
        </p:nvSpPr>
        <p:spPr>
          <a:xfrm>
            <a:off x="457200" y="0"/>
            <a:ext cx="8229600" cy="1600200"/>
          </a:xfrm>
          <a:prstGeom prst="rect">
            <a:avLst/>
          </a:prstGeom>
        </p:spPr>
        <p:txBody>
          <a:bodyPr vert="horz" lIns="91440" tIns="45720" rIns="91440" bIns="45720" rtlCol="0" anchor="b">
            <a:noAutofit/>
          </a:bodyPr>
          <a:lstStyle/>
          <a:p>
            <a:r>
              <a:rPr lang="en-US"/>
              <a:t>Click to edit Master title style</a:t>
            </a:r>
            <a:endParaRPr lang="en-US" dirty="0"/>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120F9128-3031-4CA0-BE3C-EA60FF61CFF0}"/>
              </a:ext>
            </a:extLst>
          </p:cNvPr>
          <p:cNvSpPr>
            <a:spLocks noGrp="1"/>
          </p:cNvSpPr>
          <p:nvPr>
            <p:ph type="dt" sz="half" idx="2"/>
          </p:nvPr>
        </p:nvSpPr>
        <p:spPr>
          <a:xfrm>
            <a:off x="6362700" y="6356350"/>
            <a:ext cx="2085975" cy="365125"/>
          </a:xfrm>
          <a:prstGeom prst="rect">
            <a:avLst/>
          </a:prstGeom>
        </p:spPr>
        <p:txBody>
          <a:bodyPr vert="horz" lIns="91440" tIns="45720" rIns="45720" bIns="45720" rtlCol="0" anchor="ctr"/>
          <a:lstStyle>
            <a:lvl1pPr algn="r" eaLnBrk="1" hangingPunct="1">
              <a:defRPr sz="1200">
                <a:solidFill>
                  <a:schemeClr val="tx1">
                    <a:lumMod val="65000"/>
                    <a:lumOff val="35000"/>
                  </a:schemeClr>
                </a:solidFill>
                <a:latin typeface="Century Gothic" pitchFamily="34" charset="0"/>
                <a:cs typeface="Arial" charset="0"/>
              </a:defRPr>
            </a:lvl1pPr>
          </a:lstStyle>
          <a:p>
            <a:pPr>
              <a:defRPr/>
            </a:pPr>
            <a:endParaRPr lang="en-US"/>
          </a:p>
        </p:txBody>
      </p:sp>
      <p:sp>
        <p:nvSpPr>
          <p:cNvPr id="5" name="Footer Placeholder 4">
            <a:extLst>
              <a:ext uri="{FF2B5EF4-FFF2-40B4-BE49-F238E27FC236}">
                <a16:creationId xmlns:a16="http://schemas.microsoft.com/office/drawing/2014/main" id="{478BCC97-3792-4682-A71C-72E2BAA5E54A}"/>
              </a:ext>
            </a:extLst>
          </p:cNvPr>
          <p:cNvSpPr>
            <a:spLocks noGrp="1"/>
          </p:cNvSpPr>
          <p:nvPr>
            <p:ph type="ftr" sz="quarter" idx="3"/>
          </p:nvPr>
        </p:nvSpPr>
        <p:spPr>
          <a:xfrm>
            <a:off x="658813" y="6356350"/>
            <a:ext cx="2847975" cy="365125"/>
          </a:xfrm>
          <a:prstGeom prst="rect">
            <a:avLst/>
          </a:prstGeom>
        </p:spPr>
        <p:txBody>
          <a:bodyPr vert="horz" lIns="45720" tIns="45720" rIns="91440" bIns="45720" rtlCol="0" anchor="ctr"/>
          <a:lstStyle>
            <a:lvl1pPr algn="l" eaLnBrk="1" hangingPunct="1">
              <a:defRPr sz="1200">
                <a:solidFill>
                  <a:schemeClr val="tx1">
                    <a:lumMod val="65000"/>
                    <a:lumOff val="35000"/>
                  </a:schemeClr>
                </a:solidFill>
                <a:latin typeface="Century Gothic" pitchFamily="34" charset="0"/>
                <a:cs typeface="Arial" charset="0"/>
              </a:defRPr>
            </a:lvl1pPr>
          </a:lstStyle>
          <a:p>
            <a:pPr>
              <a:defRPr/>
            </a:pPr>
            <a:endParaRPr lang="en-US"/>
          </a:p>
        </p:txBody>
      </p:sp>
      <p:sp>
        <p:nvSpPr>
          <p:cNvPr id="6" name="Slide Number Placeholder 5">
            <a:extLst>
              <a:ext uri="{FF2B5EF4-FFF2-40B4-BE49-F238E27FC236}">
                <a16:creationId xmlns:a16="http://schemas.microsoft.com/office/drawing/2014/main" id="{F528F80C-C55C-4717-9407-83FFD4AA79BB}"/>
              </a:ext>
            </a:extLst>
          </p:cNvPr>
          <p:cNvSpPr>
            <a:spLocks noGrp="1"/>
          </p:cNvSpPr>
          <p:nvPr>
            <p:ph type="sldNum" sz="quarter" idx="4"/>
          </p:nvPr>
        </p:nvSpPr>
        <p:spPr>
          <a:xfrm>
            <a:off x="8543925" y="6356350"/>
            <a:ext cx="561975" cy="365125"/>
          </a:xfrm>
          <a:prstGeom prst="rect">
            <a:avLst/>
          </a:prstGeom>
        </p:spPr>
        <p:txBody>
          <a:bodyPr vert="horz" wrap="square" lIns="27432" tIns="45720" rIns="45720" bIns="45720" numCol="1" anchor="ctr" anchorCtr="0" compatLnSpc="1">
            <a:prstTxWarp prst="textNoShape">
              <a:avLst/>
            </a:prstTxWarp>
          </a:bodyPr>
          <a:lstStyle>
            <a:lvl1pPr eaLnBrk="1" hangingPunct="1">
              <a:defRPr sz="1200">
                <a:solidFill>
                  <a:srgbClr val="595959"/>
                </a:solidFill>
                <a:latin typeface="Century Gothic" panose="020B0502020202020204" pitchFamily="34" charset="0"/>
              </a:defRPr>
            </a:lvl1pPr>
          </a:lstStyle>
          <a:p>
            <a:pPr>
              <a:defRPr/>
            </a:pPr>
            <a:fld id="{7FA7C24A-847F-42E0-942F-A541475110FA}" type="slidenum">
              <a:rPr lang="en-US" altLang="en-US"/>
              <a:pPr>
                <a:defRPr/>
              </a:pPr>
              <a:t>‹#›</a:t>
            </a:fld>
            <a:endParaRPr lang="en-US" altLang="en-US"/>
          </a:p>
        </p:txBody>
      </p:sp>
      <p:sp>
        <p:nvSpPr>
          <p:cNvPr id="7" name="Oval 6">
            <a:extLst>
              <a:ext uri="{FF2B5EF4-FFF2-40B4-BE49-F238E27FC236}">
                <a16:creationId xmlns:a16="http://schemas.microsoft.com/office/drawing/2014/main" id="{E06CD43C-2797-4D5D-A1A2-5FE4F57791F1}"/>
              </a:ext>
            </a:extLst>
          </p:cNvPr>
          <p:cNvSpPr/>
          <p:nvPr/>
        </p:nvSpPr>
        <p:spPr>
          <a:xfrm>
            <a:off x="8458200" y="6499225"/>
            <a:ext cx="84138"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8" name="Oval 7">
            <a:extLst>
              <a:ext uri="{FF2B5EF4-FFF2-40B4-BE49-F238E27FC236}">
                <a16:creationId xmlns:a16="http://schemas.microsoft.com/office/drawing/2014/main" id="{CB0E84F5-020A-49CD-A5DF-B4662E5BB566}"/>
              </a:ext>
            </a:extLst>
          </p:cNvPr>
          <p:cNvSpPr/>
          <p:nvPr/>
        </p:nvSpPr>
        <p:spPr>
          <a:xfrm>
            <a:off x="569913" y="6499225"/>
            <a:ext cx="84137"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Tree>
  </p:cSld>
  <p:clrMap bg1="lt1" tx1="dk1" bg2="lt2" tx2="dk2" accent1="accent1" accent2="accent2" accent3="accent3" accent4="accent4" accent5="accent5" accent6="accent6" hlink="hlink" folHlink="folHlink"/>
  <p:sldLayoutIdLst>
    <p:sldLayoutId id="2147483877" r:id="rId1"/>
    <p:sldLayoutId id="2147483878" r:id="rId2"/>
    <p:sldLayoutId id="2147483887" r:id="rId3"/>
    <p:sldLayoutId id="2147483879" r:id="rId4"/>
    <p:sldLayoutId id="2147483880" r:id="rId5"/>
    <p:sldLayoutId id="2147483881" r:id="rId6"/>
    <p:sldLayoutId id="2147483882" r:id="rId7"/>
    <p:sldLayoutId id="2147483883" r:id="rId8"/>
    <p:sldLayoutId id="2147483884" r:id="rId9"/>
    <p:sldLayoutId id="2147483885" r:id="rId10"/>
    <p:sldLayoutId id="2147483886" r:id="rId11"/>
  </p:sldLayoutIdLst>
  <p:transition spd="slow">
    <p:pull dir="lu"/>
  </p:transition>
  <p:txStyles>
    <p:titleStyle>
      <a:lvl1pPr algn="ctr" rtl="0" eaLnBrk="0" fontAlgn="base" hangingPunct="0">
        <a:lnSpc>
          <a:spcPts val="5800"/>
        </a:lnSpc>
        <a:spcBef>
          <a:spcPct val="0"/>
        </a:spcBef>
        <a:spcAft>
          <a:spcPct val="0"/>
        </a:spcAft>
        <a:defRPr sz="5400" kern="1200">
          <a:solidFill>
            <a:schemeClr val="tx2"/>
          </a:solidFill>
          <a:effectLst>
            <a:outerShdw blurRad="63500" dist="38100" dir="5400000" algn="t" rotWithShape="0">
              <a:prstClr val="black">
                <a:alpha val="25000"/>
              </a:prstClr>
            </a:outerShdw>
          </a:effectLst>
          <a:latin typeface="+mn-lt"/>
          <a:ea typeface="+mj-ea"/>
          <a:cs typeface="+mj-cs"/>
        </a:defRPr>
      </a:lvl1pPr>
      <a:lvl2pPr algn="ctr" rtl="0" eaLnBrk="0" fontAlgn="base" hangingPunct="0">
        <a:lnSpc>
          <a:spcPts val="5800"/>
        </a:lnSpc>
        <a:spcBef>
          <a:spcPct val="0"/>
        </a:spcBef>
        <a:spcAft>
          <a:spcPct val="0"/>
        </a:spcAft>
        <a:defRPr sz="5400">
          <a:solidFill>
            <a:schemeClr val="tx2"/>
          </a:solidFill>
          <a:latin typeface="Palatino Linotype" pitchFamily="18" charset="0"/>
        </a:defRPr>
      </a:lvl2pPr>
      <a:lvl3pPr algn="ctr" rtl="0" eaLnBrk="0" fontAlgn="base" hangingPunct="0">
        <a:lnSpc>
          <a:spcPts val="5800"/>
        </a:lnSpc>
        <a:spcBef>
          <a:spcPct val="0"/>
        </a:spcBef>
        <a:spcAft>
          <a:spcPct val="0"/>
        </a:spcAft>
        <a:defRPr sz="5400">
          <a:solidFill>
            <a:schemeClr val="tx2"/>
          </a:solidFill>
          <a:latin typeface="Palatino Linotype" pitchFamily="18" charset="0"/>
        </a:defRPr>
      </a:lvl3pPr>
      <a:lvl4pPr algn="ctr" rtl="0" eaLnBrk="0" fontAlgn="base" hangingPunct="0">
        <a:lnSpc>
          <a:spcPts val="5800"/>
        </a:lnSpc>
        <a:spcBef>
          <a:spcPct val="0"/>
        </a:spcBef>
        <a:spcAft>
          <a:spcPct val="0"/>
        </a:spcAft>
        <a:defRPr sz="5400">
          <a:solidFill>
            <a:schemeClr val="tx2"/>
          </a:solidFill>
          <a:latin typeface="Palatino Linotype" pitchFamily="18" charset="0"/>
        </a:defRPr>
      </a:lvl4pPr>
      <a:lvl5pPr algn="ctr" rtl="0" eaLnBrk="0" fontAlgn="base" hangingPunct="0">
        <a:lnSpc>
          <a:spcPts val="5800"/>
        </a:lnSpc>
        <a:spcBef>
          <a:spcPct val="0"/>
        </a:spcBef>
        <a:spcAft>
          <a:spcPct val="0"/>
        </a:spcAft>
        <a:defRPr sz="5400">
          <a:solidFill>
            <a:schemeClr val="tx2"/>
          </a:solidFill>
          <a:latin typeface="Palatino Linotype" pitchFamily="18" charset="0"/>
        </a:defRPr>
      </a:lvl5pPr>
      <a:lvl6pPr marL="457200" algn="ctr" rtl="0" fontAlgn="base">
        <a:lnSpc>
          <a:spcPts val="5800"/>
        </a:lnSpc>
        <a:spcBef>
          <a:spcPct val="0"/>
        </a:spcBef>
        <a:spcAft>
          <a:spcPct val="0"/>
        </a:spcAft>
        <a:defRPr sz="5400">
          <a:solidFill>
            <a:schemeClr val="tx2"/>
          </a:solidFill>
          <a:latin typeface="Palatino Linotype" pitchFamily="18" charset="0"/>
        </a:defRPr>
      </a:lvl6pPr>
      <a:lvl7pPr marL="914400" algn="ctr" rtl="0" fontAlgn="base">
        <a:lnSpc>
          <a:spcPts val="5800"/>
        </a:lnSpc>
        <a:spcBef>
          <a:spcPct val="0"/>
        </a:spcBef>
        <a:spcAft>
          <a:spcPct val="0"/>
        </a:spcAft>
        <a:defRPr sz="5400">
          <a:solidFill>
            <a:schemeClr val="tx2"/>
          </a:solidFill>
          <a:latin typeface="Palatino Linotype" pitchFamily="18" charset="0"/>
        </a:defRPr>
      </a:lvl7pPr>
      <a:lvl8pPr marL="1371600" algn="ctr" rtl="0" fontAlgn="base">
        <a:lnSpc>
          <a:spcPts val="5800"/>
        </a:lnSpc>
        <a:spcBef>
          <a:spcPct val="0"/>
        </a:spcBef>
        <a:spcAft>
          <a:spcPct val="0"/>
        </a:spcAft>
        <a:defRPr sz="5400">
          <a:solidFill>
            <a:schemeClr val="tx2"/>
          </a:solidFill>
          <a:latin typeface="Palatino Linotype" pitchFamily="18" charset="0"/>
        </a:defRPr>
      </a:lvl8pPr>
      <a:lvl9pPr marL="1828800" algn="ctr" rtl="0" fontAlgn="base">
        <a:lnSpc>
          <a:spcPts val="5800"/>
        </a:lnSpc>
        <a:spcBef>
          <a:spcPct val="0"/>
        </a:spcBef>
        <a:spcAft>
          <a:spcPct val="0"/>
        </a:spcAft>
        <a:defRPr sz="5400">
          <a:solidFill>
            <a:schemeClr val="tx2"/>
          </a:solidFill>
          <a:latin typeface="Palatino Linotype" pitchFamily="18"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2400" kern="1200">
          <a:solidFill>
            <a:srgbClr val="7F7F7F"/>
          </a:solidFill>
          <a:latin typeface="+mj-lt"/>
          <a:ea typeface="+mn-ea"/>
          <a:cs typeface="+mn-cs"/>
        </a:defRPr>
      </a:lvl1pPr>
      <a:lvl2pPr marL="742950" indent="-285750" algn="l" rtl="0" eaLnBrk="0" fontAlgn="base" hangingPunct="0">
        <a:spcBef>
          <a:spcPct val="20000"/>
        </a:spcBef>
        <a:spcAft>
          <a:spcPct val="0"/>
        </a:spcAft>
        <a:buFont typeface="Courier New" panose="02070309020205020404" pitchFamily="49" charset="0"/>
        <a:buChar char="o"/>
        <a:defRPr sz="1600" kern="1200">
          <a:solidFill>
            <a:srgbClr val="7F7F7F"/>
          </a:solidFill>
          <a:latin typeface="+mj-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1600" kern="1200">
          <a:solidFill>
            <a:srgbClr val="7F7F7F"/>
          </a:solidFill>
          <a:latin typeface="+mj-lt"/>
          <a:ea typeface="+mn-ea"/>
          <a:cs typeface="+mn-cs"/>
        </a:defRPr>
      </a:lvl3pPr>
      <a:lvl4pPr marL="1600200" indent="-228600" algn="l" rtl="0" eaLnBrk="0" fontAlgn="base" hangingPunct="0">
        <a:spcBef>
          <a:spcPct val="20000"/>
        </a:spcBef>
        <a:spcAft>
          <a:spcPct val="0"/>
        </a:spcAft>
        <a:buFont typeface="Courier New" panose="02070309020205020404" pitchFamily="49" charset="0"/>
        <a:buChar char="o"/>
        <a:defRPr sz="1600" kern="1200">
          <a:solidFill>
            <a:srgbClr val="7F7F7F"/>
          </a:solidFill>
          <a:latin typeface="+mj-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1600" kern="1200">
          <a:solidFill>
            <a:srgbClr val="7F7F7F"/>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hyperlink" Target="https://www.google.com/url?sa=i&amp;url=http://www.southwilford.nottingham.sch.uk/&amp;psig=AOvVaw33Q3nLZja8EZyt-IEfSwxr&amp;ust=1589287586784000&amp;source=images&amp;cd=vfe&amp;ved=0CAIQjRxqFwoTCLDKhcvrq-kCFQAAAAAdAAAAABAE" TargetMode="Externa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google.com/url?sa=i&amp;url=http://www.southwilford.nottingham.sch.uk/&amp;psig=AOvVaw33Q3nLZja8EZyt-IEfSwxr&amp;ust=1589287586784000&amp;source=images&amp;cd=vfe&amp;ved=0CAIQjRxqFwoTCLDKhcvrq-kCFQAAAAAdAAAAABAE" TargetMode="Externa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google.com/url?sa=i&amp;url=http://www.southwilford.nottingham.sch.uk/&amp;psig=AOvVaw33Q3nLZja8EZyt-IEfSwxr&amp;ust=1589287586784000&amp;source=images&amp;cd=vfe&amp;ved=0CAIQjRxqFwoTCLDKhcvrq-kCFQAAAAAdAAAAABAE" TargetMode="Externa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google.com/url?sa=i&amp;url=http://www.southwilford.nottingham.sch.uk/&amp;psig=AOvVaw33Q3nLZja8EZyt-IEfSwxr&amp;ust=1589287586784000&amp;source=images&amp;cd=vfe&amp;ved=0CAIQjRxqFwoTCLDKhcvrq-kCFQAAAAAdAAAAABAE" TargetMode="External"/><Relationship Id="rId1" Type="http://schemas.openxmlformats.org/officeDocument/2006/relationships/slideLayout" Target="../slideLayouts/slideLayout2.xml"/><Relationship Id="rId5" Type="http://schemas.openxmlformats.org/officeDocument/2006/relationships/image" Target="../media/image11.jpeg"/><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google.com/url?sa=i&amp;url=http://www.southwilford.nottingham.sch.uk/&amp;psig=AOvVaw33Q3nLZja8EZyt-IEfSwxr&amp;ust=1589287586784000&amp;source=images&amp;cd=vfe&amp;ved=0CAIQjRxqFwoTCLDKhcvrq-kCFQAAAAAdAAAAABAE" TargetMode="External"/><Relationship Id="rId1" Type="http://schemas.openxmlformats.org/officeDocument/2006/relationships/slideLayout" Target="../slideLayouts/slideLayout4.xml"/><Relationship Id="rId5" Type="http://schemas.openxmlformats.org/officeDocument/2006/relationships/image" Target="../media/image13.jpeg"/><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hyperlink" Target="https://www.google.com/url?sa=i&amp;url=http://www.southwilford.nottingham.sch.uk/&amp;psig=AOvVaw33Q3nLZja8EZyt-IEfSwxr&amp;ust=1589287586784000&amp;source=images&amp;cd=vfe&amp;ved=0CAIQjRxqFwoTCLDKhcvrq-kCFQAAAAAdAAAAABAE" TargetMode="External"/><Relationship Id="rId7" Type="http://schemas.openxmlformats.org/officeDocument/2006/relationships/image" Target="../media/image17.png"/><Relationship Id="rId2" Type="http://schemas.openxmlformats.org/officeDocument/2006/relationships/image" Target="../media/image14.jpeg"/><Relationship Id="rId1" Type="http://schemas.openxmlformats.org/officeDocument/2006/relationships/slideLayout" Target="../slideLayouts/slideLayout4.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20.jpeg"/><Relationship Id="rId4" Type="http://schemas.openxmlformats.org/officeDocument/2006/relationships/image" Target="../media/image5.png"/><Relationship Id="rId9" Type="http://schemas.openxmlformats.org/officeDocument/2006/relationships/image" Target="../media/image19.jpe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google.com/url?sa=i&amp;url=http://www.southwilford.nottingham.sch.uk/&amp;psig=AOvVaw33Q3nLZja8EZyt-IEfSwxr&amp;ust=1589287586784000&amp;source=images&amp;cd=vfe&amp;ved=0CAIQjRxqFwoTCLDKhcvrq-kCFQAAAAAdAAAAABAE" TargetMode="External"/><Relationship Id="rId1" Type="http://schemas.openxmlformats.org/officeDocument/2006/relationships/slideLayout" Target="../slideLayouts/slideLayout2.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2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2B5AE712-D0DE-4C21-9359-FDE066961E48}"/>
              </a:ext>
            </a:extLst>
          </p:cNvPr>
          <p:cNvSpPr>
            <a:spLocks noGrp="1" noChangeArrowheads="1"/>
          </p:cNvSpPr>
          <p:nvPr>
            <p:ph type="ctrTitle"/>
          </p:nvPr>
        </p:nvSpPr>
        <p:spPr>
          <a:xfrm>
            <a:off x="107950" y="1557338"/>
            <a:ext cx="5473700" cy="2663825"/>
          </a:xfrm>
        </p:spPr>
        <p:txBody>
          <a:bodyPr/>
          <a:lstStyle/>
          <a:p>
            <a:pPr eaLnBrk="1" fontAlgn="auto" hangingPunct="1">
              <a:spcAft>
                <a:spcPts val="0"/>
              </a:spcAft>
              <a:defRPr/>
            </a:pPr>
            <a:r>
              <a:rPr lang="en-GB" sz="5400" b="1" dirty="0">
                <a:effectLst>
                  <a:outerShdw blurRad="38100" dist="38100" dir="2700000" algn="tl">
                    <a:srgbClr val="C0C0C0"/>
                  </a:outerShdw>
                </a:effectLst>
                <a:latin typeface="Calibri" panose="020F0502020204030204" pitchFamily="34" charset="0"/>
                <a:cs typeface="Calibri" panose="020F0502020204030204" pitchFamily="34" charset="0"/>
              </a:rPr>
              <a:t>South Wilford Endowed CE </a:t>
            </a:r>
            <a:br>
              <a:rPr lang="en-GB" sz="5400" b="1" dirty="0">
                <a:effectLst>
                  <a:outerShdw blurRad="38100" dist="38100" dir="2700000" algn="tl">
                    <a:srgbClr val="C0C0C0"/>
                  </a:outerShdw>
                </a:effectLst>
                <a:latin typeface="Calibri" panose="020F0502020204030204" pitchFamily="34" charset="0"/>
                <a:cs typeface="Calibri" panose="020F0502020204030204" pitchFamily="34" charset="0"/>
              </a:rPr>
            </a:br>
            <a:r>
              <a:rPr lang="en-GB" sz="5400" b="1" dirty="0">
                <a:effectLst>
                  <a:outerShdw blurRad="38100" dist="38100" dir="2700000" algn="tl">
                    <a:srgbClr val="C0C0C0"/>
                  </a:outerShdw>
                </a:effectLst>
                <a:latin typeface="Calibri" panose="020F0502020204030204" pitchFamily="34" charset="0"/>
                <a:cs typeface="Calibri" panose="020F0502020204030204" pitchFamily="34" charset="0"/>
              </a:rPr>
              <a:t>Primary School</a:t>
            </a:r>
            <a:endParaRPr lang="en-US" sz="5400" b="1" dirty="0">
              <a:effectLst>
                <a:outerShdw blurRad="38100" dist="38100" dir="2700000" algn="tl">
                  <a:srgbClr val="C0C0C0"/>
                </a:outerShdw>
              </a:effectLst>
              <a:latin typeface="Calibri" panose="020F0502020204030204" pitchFamily="34" charset="0"/>
              <a:cs typeface="Calibri" panose="020F0502020204030204" pitchFamily="34" charset="0"/>
            </a:endParaRPr>
          </a:p>
        </p:txBody>
      </p:sp>
      <p:sp>
        <p:nvSpPr>
          <p:cNvPr id="2051" name="Rectangle 3">
            <a:extLst>
              <a:ext uri="{FF2B5EF4-FFF2-40B4-BE49-F238E27FC236}">
                <a16:creationId xmlns:a16="http://schemas.microsoft.com/office/drawing/2014/main" id="{748D178D-2F3F-4CD4-B32B-30578453C419}"/>
              </a:ext>
            </a:extLst>
          </p:cNvPr>
          <p:cNvSpPr>
            <a:spLocks noGrp="1" noChangeArrowheads="1"/>
          </p:cNvSpPr>
          <p:nvPr>
            <p:ph type="subTitle" idx="1"/>
          </p:nvPr>
        </p:nvSpPr>
        <p:spPr>
          <a:xfrm>
            <a:off x="107950" y="4953000"/>
            <a:ext cx="8928100" cy="1219200"/>
          </a:xfrm>
        </p:spPr>
        <p:txBody>
          <a:bodyPr rtlCol="0">
            <a:noAutofit/>
          </a:bodyPr>
          <a:lstStyle/>
          <a:p>
            <a:pPr eaLnBrk="1" fontAlgn="auto" hangingPunct="1">
              <a:spcAft>
                <a:spcPts val="0"/>
              </a:spcAft>
              <a:defRPr/>
            </a:pPr>
            <a:r>
              <a:rPr lang="en-GB" sz="3600" dirty="0">
                <a:solidFill>
                  <a:schemeClr val="tx1"/>
                </a:solidFill>
                <a:latin typeface="Calibri" panose="020F0502020204030204" pitchFamily="34" charset="0"/>
                <a:cs typeface="Calibri" panose="020F0502020204030204" pitchFamily="34" charset="0"/>
              </a:rPr>
              <a:t>New Starters’ Parents Information Session</a:t>
            </a:r>
          </a:p>
          <a:p>
            <a:pPr eaLnBrk="1" fontAlgn="auto" hangingPunct="1">
              <a:spcAft>
                <a:spcPts val="0"/>
              </a:spcAft>
              <a:defRPr/>
            </a:pPr>
            <a:r>
              <a:rPr lang="en-GB" sz="3600" dirty="0">
                <a:solidFill>
                  <a:schemeClr val="tx1"/>
                </a:solidFill>
                <a:latin typeface="Calibri" panose="020F0502020204030204" pitchFamily="34" charset="0"/>
                <a:cs typeface="Calibri" panose="020F0502020204030204" pitchFamily="34" charset="0"/>
              </a:rPr>
              <a:t>Nursery</a:t>
            </a:r>
            <a:endParaRPr lang="en-US" sz="3600" dirty="0">
              <a:solidFill>
                <a:schemeClr val="tx1"/>
              </a:solidFill>
              <a:effectLst>
                <a:outerShdw blurRad="38100" dist="38100" dir="2700000" algn="tl">
                  <a:srgbClr val="C0C0C0"/>
                </a:outerShdw>
              </a:effectLst>
              <a:latin typeface="Calibri" panose="020F0502020204030204" pitchFamily="34" charset="0"/>
              <a:cs typeface="Calibri" panose="020F0502020204030204" pitchFamily="34" charset="0"/>
            </a:endParaRPr>
          </a:p>
        </p:txBody>
      </p:sp>
      <p:pic>
        <p:nvPicPr>
          <p:cNvPr id="5124"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435600" y="1412875"/>
            <a:ext cx="3086100" cy="30956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5125" name="Picture 5"/>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8202" b="13782"/>
          <a:stretch>
            <a:fillRect/>
          </a:stretch>
        </p:blipFill>
        <p:spPr bwMode="auto">
          <a:xfrm>
            <a:off x="120650" y="130175"/>
            <a:ext cx="1585913" cy="695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6" name="Picture 8" descr="South Wilford Endowed Church of England Primary School – Spark the ...">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86013" y="161925"/>
            <a:ext cx="4371975" cy="1047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15338">
    <p:pull dir="l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B76AA3-2034-4E30-BE2B-47B0EB5CE7B3}"/>
              </a:ext>
            </a:extLst>
          </p:cNvPr>
          <p:cNvSpPr>
            <a:spLocks noGrp="1"/>
          </p:cNvSpPr>
          <p:nvPr>
            <p:ph type="title"/>
          </p:nvPr>
        </p:nvSpPr>
        <p:spPr>
          <a:xfrm>
            <a:off x="457200" y="-165100"/>
            <a:ext cx="8229600" cy="1195388"/>
          </a:xfrm>
        </p:spPr>
        <p:txBody>
          <a:bodyPr/>
          <a:lstStyle/>
          <a:p>
            <a:pPr>
              <a:defRPr/>
            </a:pPr>
            <a:r>
              <a:rPr lang="en-GB" sz="4800" dirty="0"/>
              <a:t>Meet the Team!</a:t>
            </a:r>
          </a:p>
        </p:txBody>
      </p:sp>
      <p:sp>
        <p:nvSpPr>
          <p:cNvPr id="3" name="Content Placeholder 2">
            <a:extLst>
              <a:ext uri="{FF2B5EF4-FFF2-40B4-BE49-F238E27FC236}">
                <a16:creationId xmlns:a16="http://schemas.microsoft.com/office/drawing/2014/main" id="{C9593FFA-E705-4B1B-9396-7469DA87279F}"/>
              </a:ext>
            </a:extLst>
          </p:cNvPr>
          <p:cNvSpPr>
            <a:spLocks noGrp="1"/>
          </p:cNvSpPr>
          <p:nvPr>
            <p:ph idx="1"/>
          </p:nvPr>
        </p:nvSpPr>
        <p:spPr>
          <a:xfrm>
            <a:off x="528638" y="1340768"/>
            <a:ext cx="8435975" cy="5013325"/>
          </a:xfrm>
        </p:spPr>
        <p:txBody>
          <a:bodyPr/>
          <a:lstStyle/>
          <a:p>
            <a:pPr marL="0" indent="0">
              <a:buFont typeface="Arial" panose="020B0604020202020204" pitchFamily="34" charset="0"/>
              <a:buNone/>
              <a:defRPr/>
            </a:pPr>
            <a:r>
              <a:rPr lang="en-GB" b="1" dirty="0">
                <a:solidFill>
                  <a:schemeClr val="tx1"/>
                </a:solidFill>
                <a:latin typeface="Calibri" panose="020F0502020204030204" pitchFamily="34" charset="0"/>
              </a:rPr>
              <a:t>Headteacher                Office Manager            EYFS Phase Lead                  </a:t>
            </a:r>
          </a:p>
          <a:p>
            <a:pPr marL="0" indent="0">
              <a:buFont typeface="Arial" panose="020B0604020202020204" pitchFamily="34" charset="0"/>
              <a:buNone/>
              <a:defRPr/>
            </a:pPr>
            <a:r>
              <a:rPr lang="en-GB" b="1" dirty="0">
                <a:solidFill>
                  <a:schemeClr val="tx1"/>
                </a:solidFill>
                <a:latin typeface="Calibri" panose="020F0502020204030204" pitchFamily="34" charset="0"/>
              </a:rPr>
              <a:t>  </a:t>
            </a:r>
            <a:r>
              <a:rPr lang="en-GB" sz="2200" dirty="0">
                <a:solidFill>
                  <a:schemeClr val="tx1"/>
                </a:solidFill>
                <a:latin typeface="Calibri" panose="020F0502020204030204" pitchFamily="34" charset="0"/>
              </a:rPr>
              <a:t>Natalie Aldridge                     Heather Stannard               Paige </a:t>
            </a:r>
            <a:r>
              <a:rPr lang="en-GB" sz="2200" dirty="0" err="1">
                <a:solidFill>
                  <a:schemeClr val="tx1"/>
                </a:solidFill>
                <a:latin typeface="Calibri" panose="020F0502020204030204" pitchFamily="34" charset="0"/>
              </a:rPr>
              <a:t>Rimell</a:t>
            </a:r>
            <a:endParaRPr lang="en-GB" sz="2200" dirty="0">
              <a:solidFill>
                <a:schemeClr val="tx1"/>
              </a:solidFill>
              <a:latin typeface="Calibri" panose="020F0502020204030204" pitchFamily="34" charset="0"/>
            </a:endParaRPr>
          </a:p>
          <a:p>
            <a:pPr marL="0" indent="0">
              <a:buFont typeface="Arial" panose="020B0604020202020204" pitchFamily="34" charset="0"/>
              <a:buNone/>
              <a:defRPr/>
            </a:pPr>
            <a:endParaRPr lang="en-GB" b="1" dirty="0">
              <a:solidFill>
                <a:schemeClr val="tx1"/>
              </a:solidFill>
              <a:latin typeface="Calibri" panose="020F0502020204030204" pitchFamily="34" charset="0"/>
            </a:endParaRPr>
          </a:p>
          <a:p>
            <a:pPr>
              <a:defRPr/>
            </a:pPr>
            <a:r>
              <a:rPr lang="en-GB" dirty="0"/>
              <a:t>Nursery Class Teacher: </a:t>
            </a:r>
          </a:p>
          <a:p>
            <a:pPr>
              <a:defRPr/>
            </a:pPr>
            <a:endParaRPr lang="en-GB" dirty="0"/>
          </a:p>
          <a:p>
            <a:pPr>
              <a:defRPr/>
            </a:pPr>
            <a:endParaRPr lang="en-GB" dirty="0"/>
          </a:p>
          <a:p>
            <a:pPr>
              <a:defRPr/>
            </a:pPr>
            <a:endParaRPr lang="en-GB" dirty="0"/>
          </a:p>
          <a:p>
            <a:pPr>
              <a:defRPr/>
            </a:pPr>
            <a:r>
              <a:rPr lang="en-GB" dirty="0"/>
              <a:t>Nursery Teaching Assistant: </a:t>
            </a:r>
          </a:p>
        </p:txBody>
      </p:sp>
      <p:pic>
        <p:nvPicPr>
          <p:cNvPr id="4" name="Picture 8" descr="South Wilford Endowed Church of England Primary School – Spark the ...">
            <a:hlinkClick r:id="rId2"/>
            <a:extLst>
              <a:ext uri="{FF2B5EF4-FFF2-40B4-BE49-F238E27FC236}">
                <a16:creationId xmlns:a16="http://schemas.microsoft.com/office/drawing/2014/main" id="{D1989D55-7B5B-49DC-86DC-743C31B371C7}"/>
              </a:ext>
            </a:extLst>
          </p:cNvPr>
          <p:cNvPicPr>
            <a:picLocks noChangeAspect="1" noChangeArrowheads="1"/>
          </p:cNvPicPr>
          <p:nvPr/>
        </p:nvPicPr>
        <p:blipFill rotWithShape="1">
          <a:blip r:embed="rId3"/>
          <a:srcRect l="7177" r="69764"/>
          <a:stretch/>
        </p:blipFill>
        <p:spPr bwMode="auto">
          <a:xfrm>
            <a:off x="7956550" y="165100"/>
            <a:ext cx="1008063" cy="1047750"/>
          </a:xfrm>
          <a:prstGeom prst="rect">
            <a:avLst/>
          </a:prstGeom>
          <a:noFill/>
          <a:ln w="22225">
            <a:solidFill>
              <a:schemeClr val="accent1">
                <a:lumMod val="75000"/>
              </a:schemeClr>
            </a:solidFill>
          </a:ln>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934D9558-B8F9-4824-9A87-CADAFA76C6C8}"/>
              </a:ext>
            </a:extLst>
          </p:cNvPr>
          <p:cNvPicPr>
            <a:picLocks noChangeAspect="1"/>
          </p:cNvPicPr>
          <p:nvPr/>
        </p:nvPicPr>
        <p:blipFill rotWithShape="1">
          <a:blip r:embed="rId4"/>
          <a:srcRect l="25588" t="36000" r="57088" b="22001"/>
          <a:stretch/>
        </p:blipFill>
        <p:spPr>
          <a:xfrm>
            <a:off x="4355976" y="2204864"/>
            <a:ext cx="1584176" cy="2160240"/>
          </a:xfrm>
          <a:prstGeom prst="rect">
            <a:avLst/>
          </a:prstGeom>
        </p:spPr>
      </p:pic>
      <p:pic>
        <p:nvPicPr>
          <p:cNvPr id="9" name="Picture 8">
            <a:extLst>
              <a:ext uri="{FF2B5EF4-FFF2-40B4-BE49-F238E27FC236}">
                <a16:creationId xmlns:a16="http://schemas.microsoft.com/office/drawing/2014/main" id="{0FCF1586-B8CD-44E8-B1DC-56EAF80BAA3D}"/>
              </a:ext>
            </a:extLst>
          </p:cNvPr>
          <p:cNvPicPr>
            <a:picLocks noChangeAspect="1"/>
          </p:cNvPicPr>
          <p:nvPr/>
        </p:nvPicPr>
        <p:blipFill rotWithShape="1">
          <a:blip r:embed="rId4"/>
          <a:srcRect l="57875" t="36000" r="24013" b="22001"/>
          <a:stretch/>
        </p:blipFill>
        <p:spPr>
          <a:xfrm>
            <a:off x="5004048" y="4437112"/>
            <a:ext cx="1656184" cy="2160240"/>
          </a:xfrm>
          <a:prstGeom prst="rect">
            <a:avLst/>
          </a:prstGeom>
        </p:spPr>
      </p:pic>
    </p:spTree>
  </p:cSld>
  <p:clrMapOvr>
    <a:masterClrMapping/>
  </p:clrMapOvr>
  <p:transition spd="slow" advTm="52316">
    <p:pull dir="l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852936"/>
            <a:ext cx="2900616" cy="1412776"/>
          </a:xfrm>
        </p:spPr>
        <p:txBody>
          <a:bodyPr/>
          <a:lstStyle/>
          <a:p>
            <a:r>
              <a:rPr lang="en-GB" sz="4800" dirty="0"/>
              <a:t>Our School Values</a:t>
            </a:r>
          </a:p>
        </p:txBody>
      </p:sp>
      <p:pic>
        <p:nvPicPr>
          <p:cNvPr id="5" name="Picture 8" descr="South Wilford Endowed Church of England Primary School – Spark the ...">
            <a:hlinkClick r:id="rId2"/>
            <a:extLst>
              <a:ext uri="{FF2B5EF4-FFF2-40B4-BE49-F238E27FC236}">
                <a16:creationId xmlns:a16="http://schemas.microsoft.com/office/drawing/2014/main" id="{81AE535B-B572-4F84-91FE-FCC6F348F35B}"/>
              </a:ext>
            </a:extLst>
          </p:cNvPr>
          <p:cNvPicPr>
            <a:picLocks noChangeAspect="1" noChangeArrowheads="1"/>
          </p:cNvPicPr>
          <p:nvPr/>
        </p:nvPicPr>
        <p:blipFill rotWithShape="1">
          <a:blip r:embed="rId3"/>
          <a:srcRect l="7177" r="69764"/>
          <a:stretch/>
        </p:blipFill>
        <p:spPr bwMode="auto">
          <a:xfrm>
            <a:off x="7956550" y="165100"/>
            <a:ext cx="1008063" cy="1047750"/>
          </a:xfrm>
          <a:prstGeom prst="rect">
            <a:avLst/>
          </a:prstGeom>
          <a:noFill/>
          <a:ln w="22225">
            <a:solidFill>
              <a:schemeClr val="accent1">
                <a:lumMod val="75000"/>
              </a:schemeClr>
            </a:solidFill>
          </a:ln>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1DCEE63B-12B2-4C5D-953A-69CB540B9A2F}"/>
              </a:ext>
            </a:extLst>
          </p:cNvPr>
          <p:cNvPicPr>
            <a:picLocks noChangeAspect="1"/>
          </p:cNvPicPr>
          <p:nvPr/>
        </p:nvPicPr>
        <p:blipFill rotWithShape="1">
          <a:blip r:embed="rId4"/>
          <a:srcRect l="32287" t="9957" r="36213" b="4672"/>
          <a:stretch/>
        </p:blipFill>
        <p:spPr>
          <a:xfrm>
            <a:off x="3249791" y="196820"/>
            <a:ext cx="4501208" cy="6501595"/>
          </a:xfrm>
          <a:prstGeom prst="rect">
            <a:avLst/>
          </a:prstGeom>
        </p:spPr>
      </p:pic>
      <p:pic>
        <p:nvPicPr>
          <p:cNvPr id="6" name="Picture 5">
            <a:extLst>
              <a:ext uri="{FF2B5EF4-FFF2-40B4-BE49-F238E27FC236}">
                <a16:creationId xmlns:a16="http://schemas.microsoft.com/office/drawing/2014/main" id="{36485815-91F5-441B-96E4-ACA5EF9133D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496" y="43954"/>
            <a:ext cx="2664296" cy="1998222"/>
          </a:xfrm>
          <a:prstGeom prst="rect">
            <a:avLst/>
          </a:prstGeom>
        </p:spPr>
      </p:pic>
      <p:pic>
        <p:nvPicPr>
          <p:cNvPr id="8" name="Picture 7">
            <a:extLst>
              <a:ext uri="{FF2B5EF4-FFF2-40B4-BE49-F238E27FC236}">
                <a16:creationId xmlns:a16="http://schemas.microsoft.com/office/drawing/2014/main" id="{255244FC-8308-461A-BC47-798FA0581A6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6808" y="4565559"/>
            <a:ext cx="2843808" cy="2132856"/>
          </a:xfrm>
          <a:prstGeom prst="rect">
            <a:avLst/>
          </a:prstGeom>
        </p:spPr>
      </p:pic>
    </p:spTree>
    <p:extLst>
      <p:ext uri="{BB962C8B-B14F-4D97-AF65-F5344CB8AC3E}">
        <p14:creationId xmlns:p14="http://schemas.microsoft.com/office/powerpoint/2010/main" val="3482777759"/>
      </p:ext>
    </p:extLst>
  </p:cSld>
  <p:clrMapOvr>
    <a:masterClrMapping/>
  </p:clrMapOvr>
  <p:transition spd="slow">
    <p:pull dir="l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1640" y="-17413"/>
            <a:ext cx="5256584" cy="1412776"/>
          </a:xfrm>
        </p:spPr>
        <p:txBody>
          <a:bodyPr/>
          <a:lstStyle/>
          <a:p>
            <a:r>
              <a:rPr lang="en-GB" sz="4800" dirty="0"/>
              <a:t>The School Day</a:t>
            </a:r>
          </a:p>
        </p:txBody>
      </p:sp>
      <p:pic>
        <p:nvPicPr>
          <p:cNvPr id="5" name="Picture 8" descr="South Wilford Endowed Church of England Primary School – Spark the ...">
            <a:hlinkClick r:id="rId2"/>
            <a:extLst>
              <a:ext uri="{FF2B5EF4-FFF2-40B4-BE49-F238E27FC236}">
                <a16:creationId xmlns:a16="http://schemas.microsoft.com/office/drawing/2014/main" id="{81AE535B-B572-4F84-91FE-FCC6F348F35B}"/>
              </a:ext>
            </a:extLst>
          </p:cNvPr>
          <p:cNvPicPr>
            <a:picLocks noChangeAspect="1" noChangeArrowheads="1"/>
          </p:cNvPicPr>
          <p:nvPr/>
        </p:nvPicPr>
        <p:blipFill rotWithShape="1">
          <a:blip r:embed="rId3"/>
          <a:srcRect l="7177" r="69764"/>
          <a:stretch/>
        </p:blipFill>
        <p:spPr bwMode="auto">
          <a:xfrm>
            <a:off x="7956550" y="165100"/>
            <a:ext cx="1008063" cy="1047750"/>
          </a:xfrm>
          <a:prstGeom prst="rect">
            <a:avLst/>
          </a:prstGeom>
          <a:noFill/>
          <a:ln w="22225">
            <a:solidFill>
              <a:schemeClr val="accent1">
                <a:lumMod val="75000"/>
              </a:schemeClr>
            </a:solidFill>
          </a:ln>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437E79B5-12DD-49E0-A0F1-CD35E20C7B8E}"/>
              </a:ext>
            </a:extLst>
          </p:cNvPr>
          <p:cNvSpPr txBox="1"/>
          <p:nvPr/>
        </p:nvSpPr>
        <p:spPr>
          <a:xfrm>
            <a:off x="755576" y="1700808"/>
            <a:ext cx="3672408" cy="5078313"/>
          </a:xfrm>
          <a:prstGeom prst="rect">
            <a:avLst/>
          </a:prstGeom>
          <a:noFill/>
        </p:spPr>
        <p:txBody>
          <a:bodyPr wrap="square" rtlCol="0">
            <a:spAutoFit/>
          </a:bodyPr>
          <a:lstStyle/>
          <a:p>
            <a:r>
              <a:rPr lang="en-GB" dirty="0"/>
              <a:t>Morning: </a:t>
            </a:r>
          </a:p>
          <a:p>
            <a:endParaRPr lang="en-GB" dirty="0"/>
          </a:p>
          <a:p>
            <a:r>
              <a:rPr lang="en-GB" dirty="0"/>
              <a:t>8.45: Meet &amp; greet on arrival </a:t>
            </a:r>
          </a:p>
          <a:p>
            <a:endParaRPr lang="en-GB" dirty="0"/>
          </a:p>
          <a:p>
            <a:r>
              <a:rPr lang="en-GB" dirty="0"/>
              <a:t>9.00-10.00: Plan Do Review </a:t>
            </a:r>
          </a:p>
          <a:p>
            <a:endParaRPr lang="en-GB" dirty="0"/>
          </a:p>
          <a:p>
            <a:r>
              <a:rPr lang="en-GB" dirty="0"/>
              <a:t>10.00-10.15: Fruit and Milk </a:t>
            </a:r>
          </a:p>
          <a:p>
            <a:endParaRPr lang="en-GB" dirty="0"/>
          </a:p>
          <a:p>
            <a:r>
              <a:rPr lang="en-GB" dirty="0"/>
              <a:t>10.15-11.00: Small Group Time / 		Outside Time </a:t>
            </a:r>
          </a:p>
          <a:p>
            <a:endParaRPr lang="en-GB" dirty="0"/>
          </a:p>
          <a:p>
            <a:r>
              <a:rPr lang="en-GB" dirty="0"/>
              <a:t>11.00-11.30: Phonics </a:t>
            </a:r>
          </a:p>
          <a:p>
            <a:endParaRPr lang="en-GB" dirty="0"/>
          </a:p>
          <a:p>
            <a:r>
              <a:rPr lang="en-GB" dirty="0"/>
              <a:t>11.30-11.45: Story &amp; Ready for Lunch</a:t>
            </a:r>
          </a:p>
          <a:p>
            <a:endParaRPr lang="en-GB" dirty="0"/>
          </a:p>
          <a:p>
            <a:r>
              <a:rPr lang="en-GB" dirty="0"/>
              <a:t>11.45: Lunch Time / End of 	session 1</a:t>
            </a:r>
          </a:p>
        </p:txBody>
      </p:sp>
      <p:sp>
        <p:nvSpPr>
          <p:cNvPr id="7" name="TextBox 6">
            <a:extLst>
              <a:ext uri="{FF2B5EF4-FFF2-40B4-BE49-F238E27FC236}">
                <a16:creationId xmlns:a16="http://schemas.microsoft.com/office/drawing/2014/main" id="{BD63015F-2ED0-4D2A-A1B2-6C8A0DA1A9D5}"/>
              </a:ext>
            </a:extLst>
          </p:cNvPr>
          <p:cNvSpPr txBox="1"/>
          <p:nvPr/>
        </p:nvSpPr>
        <p:spPr>
          <a:xfrm>
            <a:off x="4932040" y="1628800"/>
            <a:ext cx="3672408" cy="4801314"/>
          </a:xfrm>
          <a:prstGeom prst="rect">
            <a:avLst/>
          </a:prstGeom>
          <a:noFill/>
        </p:spPr>
        <p:txBody>
          <a:bodyPr wrap="square" rtlCol="0">
            <a:spAutoFit/>
          </a:bodyPr>
          <a:lstStyle/>
          <a:p>
            <a:r>
              <a:rPr lang="en-GB" dirty="0"/>
              <a:t>Afternoon: </a:t>
            </a:r>
          </a:p>
          <a:p>
            <a:endParaRPr lang="en-GB" dirty="0"/>
          </a:p>
          <a:p>
            <a:r>
              <a:rPr lang="en-GB" dirty="0"/>
              <a:t>12.15: Meet &amp; greet on arrival </a:t>
            </a:r>
          </a:p>
          <a:p>
            <a:endParaRPr lang="en-GB" dirty="0"/>
          </a:p>
          <a:p>
            <a:r>
              <a:rPr lang="en-GB" dirty="0"/>
              <a:t>12.30-1.30: Plan Do Review </a:t>
            </a:r>
          </a:p>
          <a:p>
            <a:endParaRPr lang="en-GB" dirty="0"/>
          </a:p>
          <a:p>
            <a:r>
              <a:rPr lang="en-GB" dirty="0"/>
              <a:t>1.30-2.30: Small Group Time / 		Outside Time</a:t>
            </a:r>
          </a:p>
          <a:p>
            <a:endParaRPr lang="en-GB" dirty="0"/>
          </a:p>
          <a:p>
            <a:r>
              <a:rPr lang="en-GB" dirty="0"/>
              <a:t>2.30-3.00: Welly Walk / Forest 	School / The Farm</a:t>
            </a:r>
          </a:p>
          <a:p>
            <a:endParaRPr lang="en-GB" dirty="0"/>
          </a:p>
          <a:p>
            <a:r>
              <a:rPr lang="en-GB" dirty="0"/>
              <a:t>3.00-3.15: Story &amp; Ready for Home</a:t>
            </a:r>
          </a:p>
          <a:p>
            <a:endParaRPr lang="en-GB" dirty="0"/>
          </a:p>
          <a:p>
            <a:r>
              <a:rPr lang="en-GB" dirty="0"/>
              <a:t>3.15: Home Time / End of session 	2</a:t>
            </a:r>
          </a:p>
        </p:txBody>
      </p:sp>
      <p:pic>
        <p:nvPicPr>
          <p:cNvPr id="9" name="Picture 8">
            <a:extLst>
              <a:ext uri="{FF2B5EF4-FFF2-40B4-BE49-F238E27FC236}">
                <a16:creationId xmlns:a16="http://schemas.microsoft.com/office/drawing/2014/main" id="{300524BC-4A57-4CFD-BF0E-8126F9336BC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640" y="78879"/>
            <a:ext cx="1763688" cy="1322766"/>
          </a:xfrm>
          <a:prstGeom prst="rect">
            <a:avLst/>
          </a:prstGeom>
        </p:spPr>
      </p:pic>
      <p:pic>
        <p:nvPicPr>
          <p:cNvPr id="11" name="Picture 10">
            <a:extLst>
              <a:ext uri="{FF2B5EF4-FFF2-40B4-BE49-F238E27FC236}">
                <a16:creationId xmlns:a16="http://schemas.microsoft.com/office/drawing/2014/main" id="{A8F3F69A-6A7B-41A2-984C-C6AB8CA6228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15221" y="88111"/>
            <a:ext cx="1743003" cy="1307252"/>
          </a:xfrm>
          <a:prstGeom prst="rect">
            <a:avLst/>
          </a:prstGeom>
        </p:spPr>
      </p:pic>
    </p:spTree>
    <p:extLst>
      <p:ext uri="{BB962C8B-B14F-4D97-AF65-F5344CB8AC3E}">
        <p14:creationId xmlns:p14="http://schemas.microsoft.com/office/powerpoint/2010/main" val="2706394373"/>
      </p:ext>
    </p:extLst>
  </p:cSld>
  <p:clrMapOvr>
    <a:masterClrMapping/>
  </p:clrMapOvr>
  <p:transition spd="slow">
    <p:pull dir="l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CD1983-3FC6-413D-BCA2-9BB77488769F}"/>
              </a:ext>
            </a:extLst>
          </p:cNvPr>
          <p:cNvSpPr>
            <a:spLocks noGrp="1"/>
          </p:cNvSpPr>
          <p:nvPr>
            <p:ph type="title"/>
          </p:nvPr>
        </p:nvSpPr>
        <p:spPr>
          <a:xfrm>
            <a:off x="468313" y="130175"/>
            <a:ext cx="8229600" cy="1050925"/>
          </a:xfrm>
        </p:spPr>
        <p:txBody>
          <a:bodyPr/>
          <a:lstStyle/>
          <a:p>
            <a:pPr eaLnBrk="1" hangingPunct="1">
              <a:defRPr/>
            </a:pPr>
            <a:r>
              <a:rPr lang="en-GB" sz="4800" dirty="0"/>
              <a:t>Plan Do Review</a:t>
            </a:r>
          </a:p>
        </p:txBody>
      </p:sp>
      <p:pic>
        <p:nvPicPr>
          <p:cNvPr id="5" name="Picture 8" descr="South Wilford Endowed Church of England Primary School – Spark the ...">
            <a:hlinkClick r:id="rId2"/>
            <a:extLst>
              <a:ext uri="{FF2B5EF4-FFF2-40B4-BE49-F238E27FC236}">
                <a16:creationId xmlns:a16="http://schemas.microsoft.com/office/drawing/2014/main" id="{CC814EFC-318B-4FF1-866B-28E7FF60D7E2}"/>
              </a:ext>
            </a:extLst>
          </p:cNvPr>
          <p:cNvPicPr>
            <a:picLocks noChangeAspect="1" noChangeArrowheads="1"/>
          </p:cNvPicPr>
          <p:nvPr/>
        </p:nvPicPr>
        <p:blipFill rotWithShape="1">
          <a:blip r:embed="rId3"/>
          <a:srcRect l="7177" r="69764"/>
          <a:stretch/>
        </p:blipFill>
        <p:spPr bwMode="auto">
          <a:xfrm>
            <a:off x="7956550" y="165100"/>
            <a:ext cx="1008063" cy="1047750"/>
          </a:xfrm>
          <a:prstGeom prst="rect">
            <a:avLst/>
          </a:prstGeom>
          <a:noFill/>
          <a:ln w="22225">
            <a:solidFill>
              <a:schemeClr val="accent1">
                <a:lumMod val="75000"/>
              </a:schemeClr>
            </a:solidFill>
          </a:ln>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2A94D240-BB20-4FA8-A448-F4CF536B10A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504" y="1052736"/>
            <a:ext cx="2843808" cy="2132856"/>
          </a:xfrm>
          <a:prstGeom prst="rect">
            <a:avLst/>
          </a:prstGeom>
        </p:spPr>
      </p:pic>
      <p:pic>
        <p:nvPicPr>
          <p:cNvPr id="10" name="Picture 9">
            <a:extLst>
              <a:ext uri="{FF2B5EF4-FFF2-40B4-BE49-F238E27FC236}">
                <a16:creationId xmlns:a16="http://schemas.microsoft.com/office/drawing/2014/main" id="{46907D7F-F174-4185-987F-D089995C0E4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6300276" y="3996659"/>
            <a:ext cx="3044957" cy="2283718"/>
          </a:xfrm>
          <a:prstGeom prst="rect">
            <a:avLst/>
          </a:prstGeom>
        </p:spPr>
      </p:pic>
      <p:sp>
        <p:nvSpPr>
          <p:cNvPr id="11" name="TextBox 10">
            <a:extLst>
              <a:ext uri="{FF2B5EF4-FFF2-40B4-BE49-F238E27FC236}">
                <a16:creationId xmlns:a16="http://schemas.microsoft.com/office/drawing/2014/main" id="{E625C67C-412D-4C18-B47C-C291D856551D}"/>
              </a:ext>
            </a:extLst>
          </p:cNvPr>
          <p:cNvSpPr txBox="1"/>
          <p:nvPr/>
        </p:nvSpPr>
        <p:spPr>
          <a:xfrm>
            <a:off x="3131840" y="1306183"/>
            <a:ext cx="5904656" cy="1754326"/>
          </a:xfrm>
          <a:prstGeom prst="rect">
            <a:avLst/>
          </a:prstGeom>
          <a:noFill/>
        </p:spPr>
        <p:txBody>
          <a:bodyPr wrap="square" rtlCol="0">
            <a:spAutoFit/>
          </a:bodyPr>
          <a:lstStyle/>
          <a:p>
            <a:pPr algn="ctr"/>
            <a:r>
              <a:rPr lang="en-GB" dirty="0"/>
              <a:t>Children learn best from active learning experiences which they plan and carry out themselves (child-led). </a:t>
            </a:r>
          </a:p>
          <a:p>
            <a:pPr algn="ctr"/>
            <a:endParaRPr lang="en-GB" dirty="0"/>
          </a:p>
          <a:p>
            <a:pPr algn="ctr"/>
            <a:r>
              <a:rPr lang="en-GB" dirty="0"/>
              <a:t>In this way children learn that they are capable, able to make decisions and solve problems about activities which are personally meaningful to themselves.</a:t>
            </a:r>
          </a:p>
        </p:txBody>
      </p:sp>
      <p:sp>
        <p:nvSpPr>
          <p:cNvPr id="12" name="Rectangle 11">
            <a:extLst>
              <a:ext uri="{FF2B5EF4-FFF2-40B4-BE49-F238E27FC236}">
                <a16:creationId xmlns:a16="http://schemas.microsoft.com/office/drawing/2014/main" id="{4FF24C58-E2B9-4444-A34B-B157F2E76300}"/>
              </a:ext>
            </a:extLst>
          </p:cNvPr>
          <p:cNvSpPr/>
          <p:nvPr/>
        </p:nvSpPr>
        <p:spPr>
          <a:xfrm>
            <a:off x="142920" y="3478039"/>
            <a:ext cx="5581208" cy="2031325"/>
          </a:xfrm>
          <a:prstGeom prst="rect">
            <a:avLst/>
          </a:prstGeom>
        </p:spPr>
        <p:txBody>
          <a:bodyPr wrap="square">
            <a:spAutoFit/>
          </a:bodyPr>
          <a:lstStyle/>
          <a:p>
            <a:r>
              <a:rPr lang="en-GB" b="1" dirty="0"/>
              <a:t>PLAN</a:t>
            </a:r>
            <a:r>
              <a:rPr lang="en-GB" dirty="0"/>
              <a:t> - what they would like to do</a:t>
            </a:r>
          </a:p>
          <a:p>
            <a:endParaRPr lang="en-GB" dirty="0"/>
          </a:p>
          <a:p>
            <a:r>
              <a:rPr lang="en-GB" b="1" dirty="0"/>
              <a:t>DO</a:t>
            </a:r>
            <a:r>
              <a:rPr lang="en-GB" dirty="0"/>
              <a:t> - whatever play activities they have planned using all the materials available to them. The role of the adult at this time is to observe the learning which happens naturally and to share in it, supporting children by playing with the materials etc. </a:t>
            </a:r>
          </a:p>
        </p:txBody>
      </p:sp>
      <p:sp>
        <p:nvSpPr>
          <p:cNvPr id="13" name="Rectangle 12">
            <a:extLst>
              <a:ext uri="{FF2B5EF4-FFF2-40B4-BE49-F238E27FC236}">
                <a16:creationId xmlns:a16="http://schemas.microsoft.com/office/drawing/2014/main" id="{3F6E1831-9F96-4BB2-A4F8-1F90D7B4BD44}"/>
              </a:ext>
            </a:extLst>
          </p:cNvPr>
          <p:cNvSpPr/>
          <p:nvPr/>
        </p:nvSpPr>
        <p:spPr>
          <a:xfrm>
            <a:off x="107504" y="5552953"/>
            <a:ext cx="4572000" cy="923330"/>
          </a:xfrm>
          <a:prstGeom prst="rect">
            <a:avLst/>
          </a:prstGeom>
        </p:spPr>
        <p:txBody>
          <a:bodyPr>
            <a:spAutoFit/>
          </a:bodyPr>
          <a:lstStyle/>
          <a:p>
            <a:r>
              <a:rPr lang="en-GB" b="1" dirty="0"/>
              <a:t>REVIEW </a:t>
            </a:r>
            <a:r>
              <a:rPr lang="en-GB" dirty="0"/>
              <a:t>- their activities by telling (or showing in a variety of ways) other children and adults about what they have done.</a:t>
            </a:r>
          </a:p>
        </p:txBody>
      </p:sp>
    </p:spTree>
  </p:cSld>
  <p:clrMapOvr>
    <a:masterClrMapping/>
  </p:clrMapOvr>
  <p:transition spd="slow" advTm="82541">
    <p:pull dir="l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5">
            <a:extLst>
              <a:ext uri="{FF2B5EF4-FFF2-40B4-BE49-F238E27FC236}">
                <a16:creationId xmlns:a16="http://schemas.microsoft.com/office/drawing/2014/main" id="{E1E48902-D311-4E88-BA03-0DD7E3EB2FD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98549" y="2953948"/>
            <a:ext cx="2762212" cy="2784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99CD1983-3FC6-413D-BCA2-9BB77488769F}"/>
              </a:ext>
            </a:extLst>
          </p:cNvPr>
          <p:cNvSpPr>
            <a:spLocks noGrp="1"/>
          </p:cNvSpPr>
          <p:nvPr>
            <p:ph type="title"/>
          </p:nvPr>
        </p:nvSpPr>
        <p:spPr>
          <a:xfrm>
            <a:off x="468313" y="130175"/>
            <a:ext cx="8229600" cy="1050925"/>
          </a:xfrm>
        </p:spPr>
        <p:txBody>
          <a:bodyPr/>
          <a:lstStyle/>
          <a:p>
            <a:pPr eaLnBrk="1" hangingPunct="1">
              <a:defRPr/>
            </a:pPr>
            <a:r>
              <a:rPr lang="en-GB" sz="4800" dirty="0"/>
              <a:t>Early Years Curriculum</a:t>
            </a:r>
          </a:p>
        </p:txBody>
      </p:sp>
      <p:sp>
        <p:nvSpPr>
          <p:cNvPr id="4" name="Content Placeholder 3">
            <a:extLst>
              <a:ext uri="{FF2B5EF4-FFF2-40B4-BE49-F238E27FC236}">
                <a16:creationId xmlns:a16="http://schemas.microsoft.com/office/drawing/2014/main" id="{CBB1C785-EA4F-4795-992B-E04C3850DF53}"/>
              </a:ext>
            </a:extLst>
          </p:cNvPr>
          <p:cNvSpPr>
            <a:spLocks noGrp="1"/>
          </p:cNvSpPr>
          <p:nvPr>
            <p:ph sz="quarter" idx="13"/>
          </p:nvPr>
        </p:nvSpPr>
        <p:spPr>
          <a:xfrm>
            <a:off x="684213" y="1212850"/>
            <a:ext cx="6192837" cy="4525963"/>
          </a:xfrm>
        </p:spPr>
        <p:txBody>
          <a:bodyPr/>
          <a:lstStyle/>
          <a:p>
            <a:pPr marL="0" indent="0" algn="ctr" eaLnBrk="1" fontAlgn="auto" hangingPunct="1">
              <a:spcAft>
                <a:spcPts val="0"/>
              </a:spcAft>
              <a:buFont typeface="Arial" panose="020B0604020202020204" pitchFamily="34" charset="0"/>
              <a:buNone/>
              <a:defRPr/>
            </a:pPr>
            <a:r>
              <a:rPr lang="en-GB" sz="2800" b="1" dirty="0">
                <a:solidFill>
                  <a:schemeClr val="tx1"/>
                </a:solidFill>
                <a:latin typeface="Calibri" panose="020F0502020204030204" pitchFamily="34" charset="0"/>
                <a:cs typeface="Calibri" panose="020F0502020204030204" pitchFamily="34" charset="0"/>
              </a:rPr>
              <a:t>Topics!</a:t>
            </a:r>
          </a:p>
          <a:p>
            <a:pPr marL="0" indent="0" eaLnBrk="1" fontAlgn="auto" hangingPunct="1">
              <a:spcAft>
                <a:spcPts val="0"/>
              </a:spcAft>
              <a:buFont typeface="Arial" panose="020B0604020202020204" pitchFamily="34" charset="0"/>
              <a:buNone/>
              <a:defRPr/>
            </a:pPr>
            <a:endParaRPr lang="en-GB" sz="1200" b="1" dirty="0">
              <a:solidFill>
                <a:schemeClr val="tx1"/>
              </a:solidFill>
              <a:latin typeface="Calibri" panose="020F0502020204030204" pitchFamily="34" charset="0"/>
              <a:cs typeface="Calibri" panose="020F0502020204030204" pitchFamily="34" charset="0"/>
            </a:endParaRPr>
          </a:p>
          <a:p>
            <a:pPr marL="0" indent="0" eaLnBrk="1" fontAlgn="auto" hangingPunct="1">
              <a:spcAft>
                <a:spcPts val="0"/>
              </a:spcAft>
              <a:buFont typeface="Arial" panose="020B0604020202020204" pitchFamily="34" charset="0"/>
              <a:buNone/>
              <a:defRPr/>
            </a:pPr>
            <a:r>
              <a:rPr lang="en-GB" b="1" dirty="0">
                <a:solidFill>
                  <a:schemeClr val="tx1"/>
                </a:solidFill>
                <a:latin typeface="Calibri" panose="020F0502020204030204" pitchFamily="34" charset="0"/>
                <a:cs typeface="Calibri" panose="020F0502020204030204" pitchFamily="34" charset="0"/>
              </a:rPr>
              <a:t>Autumn</a:t>
            </a:r>
          </a:p>
          <a:p>
            <a:pPr eaLnBrk="1" fontAlgn="auto" hangingPunct="1">
              <a:spcAft>
                <a:spcPts val="0"/>
              </a:spcAft>
              <a:defRPr/>
            </a:pPr>
            <a:r>
              <a:rPr lang="en-GB" b="1" dirty="0">
                <a:solidFill>
                  <a:schemeClr val="tx1"/>
                </a:solidFill>
                <a:latin typeface="Calibri" panose="020F0502020204030204" pitchFamily="34" charset="0"/>
                <a:cs typeface="Calibri" panose="020F0502020204030204" pitchFamily="34" charset="0"/>
              </a:rPr>
              <a:t>Marvellous Me!</a:t>
            </a:r>
          </a:p>
          <a:p>
            <a:pPr eaLnBrk="1" fontAlgn="auto" hangingPunct="1">
              <a:spcAft>
                <a:spcPts val="0"/>
              </a:spcAft>
              <a:defRPr/>
            </a:pPr>
            <a:r>
              <a:rPr lang="en-GB" b="1" dirty="0">
                <a:solidFill>
                  <a:schemeClr val="tx1"/>
                </a:solidFill>
                <a:latin typeface="Calibri" panose="020F0502020204030204" pitchFamily="34" charset="0"/>
                <a:cs typeface="Calibri" panose="020F0502020204030204" pitchFamily="34" charset="0"/>
              </a:rPr>
              <a:t>What’s the Weather?</a:t>
            </a:r>
          </a:p>
          <a:p>
            <a:pPr eaLnBrk="1" fontAlgn="auto" hangingPunct="1">
              <a:spcAft>
                <a:spcPts val="0"/>
              </a:spcAft>
              <a:defRPr/>
            </a:pPr>
            <a:endParaRPr lang="en-GB" sz="1200" dirty="0">
              <a:solidFill>
                <a:schemeClr val="tx1"/>
              </a:solidFill>
              <a:latin typeface="Calibri" panose="020F0502020204030204" pitchFamily="34" charset="0"/>
              <a:cs typeface="Calibri" panose="020F0502020204030204" pitchFamily="34" charset="0"/>
            </a:endParaRPr>
          </a:p>
          <a:p>
            <a:pPr marL="0" indent="0" eaLnBrk="1" fontAlgn="auto" hangingPunct="1">
              <a:spcAft>
                <a:spcPts val="0"/>
              </a:spcAft>
              <a:buFont typeface="Arial" panose="020B0604020202020204" pitchFamily="34" charset="0"/>
              <a:buNone/>
              <a:defRPr/>
            </a:pPr>
            <a:r>
              <a:rPr lang="en-GB" b="1" dirty="0">
                <a:solidFill>
                  <a:schemeClr val="tx1"/>
                </a:solidFill>
                <a:latin typeface="Calibri" panose="020F0502020204030204" pitchFamily="34" charset="0"/>
                <a:cs typeface="Calibri" panose="020F0502020204030204" pitchFamily="34" charset="0"/>
              </a:rPr>
              <a:t>Spring</a:t>
            </a:r>
          </a:p>
          <a:p>
            <a:pPr eaLnBrk="1" fontAlgn="auto" hangingPunct="1">
              <a:spcAft>
                <a:spcPts val="0"/>
              </a:spcAft>
              <a:defRPr/>
            </a:pPr>
            <a:r>
              <a:rPr lang="en-GB" b="1" dirty="0">
                <a:solidFill>
                  <a:schemeClr val="tx1"/>
                </a:solidFill>
                <a:latin typeface="Calibri" panose="020F0502020204030204" pitchFamily="34" charset="0"/>
                <a:cs typeface="Calibri" panose="020F0502020204030204" pitchFamily="34" charset="0"/>
              </a:rPr>
              <a:t>Helping Hands</a:t>
            </a:r>
          </a:p>
          <a:p>
            <a:pPr eaLnBrk="1" fontAlgn="auto" hangingPunct="1">
              <a:spcAft>
                <a:spcPts val="0"/>
              </a:spcAft>
              <a:defRPr/>
            </a:pPr>
            <a:r>
              <a:rPr lang="en-GB" b="1" dirty="0">
                <a:solidFill>
                  <a:schemeClr val="tx1"/>
                </a:solidFill>
                <a:latin typeface="Calibri" panose="020F0502020204030204" pitchFamily="34" charset="0"/>
                <a:cs typeface="Calibri" panose="020F0502020204030204" pitchFamily="34" charset="0"/>
              </a:rPr>
              <a:t>What is Spring? </a:t>
            </a:r>
          </a:p>
          <a:p>
            <a:pPr marL="0" indent="0" eaLnBrk="1" fontAlgn="auto" hangingPunct="1">
              <a:spcAft>
                <a:spcPts val="0"/>
              </a:spcAft>
              <a:buFont typeface="Arial" panose="020B0604020202020204" pitchFamily="34" charset="0"/>
              <a:buNone/>
              <a:defRPr/>
            </a:pPr>
            <a:r>
              <a:rPr lang="en-GB" b="1" dirty="0">
                <a:solidFill>
                  <a:schemeClr val="tx1"/>
                </a:solidFill>
                <a:latin typeface="Calibri" panose="020F0502020204030204" pitchFamily="34" charset="0"/>
                <a:cs typeface="Calibri" panose="020F0502020204030204" pitchFamily="34" charset="0"/>
              </a:rPr>
              <a:t>Summer</a:t>
            </a:r>
          </a:p>
          <a:p>
            <a:pPr eaLnBrk="1" fontAlgn="auto" hangingPunct="1">
              <a:spcAft>
                <a:spcPts val="0"/>
              </a:spcAft>
              <a:defRPr/>
            </a:pPr>
            <a:r>
              <a:rPr lang="en-GB" b="1" dirty="0">
                <a:solidFill>
                  <a:schemeClr val="tx1"/>
                </a:solidFill>
                <a:latin typeface="Calibri" panose="020F0502020204030204" pitchFamily="34" charset="0"/>
                <a:cs typeface="Calibri" panose="020F0502020204030204" pitchFamily="34" charset="0"/>
              </a:rPr>
              <a:t>Awesome Oceans</a:t>
            </a:r>
          </a:p>
          <a:p>
            <a:pPr eaLnBrk="1" fontAlgn="auto" hangingPunct="1">
              <a:spcAft>
                <a:spcPts val="0"/>
              </a:spcAft>
              <a:defRPr/>
            </a:pPr>
            <a:r>
              <a:rPr lang="en-GB" b="1" dirty="0">
                <a:solidFill>
                  <a:schemeClr val="tx1"/>
                </a:solidFill>
                <a:latin typeface="Calibri" panose="020F0502020204030204" pitchFamily="34" charset="0"/>
                <a:cs typeface="Calibri" panose="020F0502020204030204" pitchFamily="34" charset="0"/>
              </a:rPr>
              <a:t>What a Wonderful World!</a:t>
            </a:r>
          </a:p>
        </p:txBody>
      </p:sp>
      <p:pic>
        <p:nvPicPr>
          <p:cNvPr id="5" name="Picture 8" descr="South Wilford Endowed Church of England Primary School – Spark the ...">
            <a:hlinkClick r:id="rId3"/>
            <a:extLst>
              <a:ext uri="{FF2B5EF4-FFF2-40B4-BE49-F238E27FC236}">
                <a16:creationId xmlns:a16="http://schemas.microsoft.com/office/drawing/2014/main" id="{CC814EFC-318B-4FF1-866B-28E7FF60D7E2}"/>
              </a:ext>
            </a:extLst>
          </p:cNvPr>
          <p:cNvPicPr>
            <a:picLocks noChangeAspect="1" noChangeArrowheads="1"/>
          </p:cNvPicPr>
          <p:nvPr/>
        </p:nvPicPr>
        <p:blipFill rotWithShape="1">
          <a:blip r:embed="rId4"/>
          <a:srcRect l="7177" r="69764"/>
          <a:stretch/>
        </p:blipFill>
        <p:spPr bwMode="auto">
          <a:xfrm>
            <a:off x="7956550" y="165100"/>
            <a:ext cx="1008063" cy="1047750"/>
          </a:xfrm>
          <a:prstGeom prst="rect">
            <a:avLst/>
          </a:prstGeom>
          <a:noFill/>
          <a:ln w="22225">
            <a:solidFill>
              <a:schemeClr val="accent1">
                <a:lumMod val="75000"/>
              </a:schemeClr>
            </a:solidFill>
          </a:ln>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E234F756-73B7-4197-A8E1-F0AA902C7DCF}"/>
              </a:ext>
            </a:extLst>
          </p:cNvPr>
          <p:cNvPicPr>
            <a:picLocks noChangeAspect="1"/>
          </p:cNvPicPr>
          <p:nvPr/>
        </p:nvPicPr>
        <p:blipFill rotWithShape="1">
          <a:blip r:embed="rId5"/>
          <a:srcRect t="15159" b="12842"/>
          <a:stretch/>
        </p:blipFill>
        <p:spPr>
          <a:xfrm>
            <a:off x="7452070" y="3645024"/>
            <a:ext cx="1245843" cy="1440160"/>
          </a:xfrm>
          <a:prstGeom prst="rect">
            <a:avLst/>
          </a:prstGeom>
        </p:spPr>
      </p:pic>
      <p:pic>
        <p:nvPicPr>
          <p:cNvPr id="6" name="Picture 5">
            <a:extLst>
              <a:ext uri="{FF2B5EF4-FFF2-40B4-BE49-F238E27FC236}">
                <a16:creationId xmlns:a16="http://schemas.microsoft.com/office/drawing/2014/main" id="{AFC1ACCF-F571-48A2-847C-94ECF83BD68E}"/>
              </a:ext>
            </a:extLst>
          </p:cNvPr>
          <p:cNvPicPr>
            <a:picLocks noChangeAspect="1"/>
          </p:cNvPicPr>
          <p:nvPr/>
        </p:nvPicPr>
        <p:blipFill>
          <a:blip r:embed="rId6"/>
          <a:stretch>
            <a:fillRect/>
          </a:stretch>
        </p:blipFill>
        <p:spPr>
          <a:xfrm>
            <a:off x="5774905" y="1938627"/>
            <a:ext cx="1330434" cy="1538315"/>
          </a:xfrm>
          <a:prstGeom prst="rect">
            <a:avLst/>
          </a:prstGeom>
        </p:spPr>
      </p:pic>
      <p:pic>
        <p:nvPicPr>
          <p:cNvPr id="7" name="Picture 6">
            <a:extLst>
              <a:ext uri="{FF2B5EF4-FFF2-40B4-BE49-F238E27FC236}">
                <a16:creationId xmlns:a16="http://schemas.microsoft.com/office/drawing/2014/main" id="{27C258AE-6BB5-416C-A346-0E597A7CF0F2}"/>
              </a:ext>
            </a:extLst>
          </p:cNvPr>
          <p:cNvPicPr>
            <a:picLocks noChangeAspect="1"/>
          </p:cNvPicPr>
          <p:nvPr/>
        </p:nvPicPr>
        <p:blipFill>
          <a:blip r:embed="rId7"/>
          <a:stretch>
            <a:fillRect/>
          </a:stretch>
        </p:blipFill>
        <p:spPr>
          <a:xfrm>
            <a:off x="7333628" y="1938627"/>
            <a:ext cx="1212686" cy="1538315"/>
          </a:xfrm>
          <a:prstGeom prst="rect">
            <a:avLst/>
          </a:prstGeom>
        </p:spPr>
      </p:pic>
      <p:pic>
        <p:nvPicPr>
          <p:cNvPr id="1026" name="Picture 2" descr="Who Works at Night?: Jobs People Do While You Sleep : Arrhenius, Peter,  Arrhenius, Ingela P: Amazon.co.uk: Books">
            <a:extLst>
              <a:ext uri="{FF2B5EF4-FFF2-40B4-BE49-F238E27FC236}">
                <a16:creationId xmlns:a16="http://schemas.microsoft.com/office/drawing/2014/main" id="{E7E8F072-720E-4161-B0FF-77D1FBB37462}"/>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774905" y="3645024"/>
            <a:ext cx="1492523" cy="144016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hark In The Park : Sharratt, Nick, Sharratt, Nick: Amazon.co.uk: Books">
            <a:extLst>
              <a:ext uri="{FF2B5EF4-FFF2-40B4-BE49-F238E27FC236}">
                <a16:creationId xmlns:a16="http://schemas.microsoft.com/office/drawing/2014/main" id="{DE129A1B-05F9-41C4-BD7E-F896A1BBBF75}"/>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923309" y="5216090"/>
            <a:ext cx="1241251" cy="144955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Walking Through the Jungle : Lacome, Julie: Amazon.co.uk: Books">
            <a:extLst>
              <a:ext uri="{FF2B5EF4-FFF2-40B4-BE49-F238E27FC236}">
                <a16:creationId xmlns:a16="http://schemas.microsoft.com/office/drawing/2014/main" id="{DD7CC8C5-89C8-4D4B-92C1-454273197146}"/>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360863" y="5318566"/>
            <a:ext cx="1428256" cy="1181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2589273"/>
      </p:ext>
    </p:extLst>
  </p:cSld>
  <p:clrMapOvr>
    <a:masterClrMapping/>
  </p:clrMapOvr>
  <p:transition spd="slow" advTm="82541">
    <p:pull dir="l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6227FD-7C7D-41F6-B442-DED8B3317677}"/>
              </a:ext>
            </a:extLst>
          </p:cNvPr>
          <p:cNvSpPr>
            <a:spLocks noGrp="1"/>
          </p:cNvSpPr>
          <p:nvPr>
            <p:ph type="title"/>
          </p:nvPr>
        </p:nvSpPr>
        <p:spPr>
          <a:xfrm>
            <a:off x="457200" y="0"/>
            <a:ext cx="8229600" cy="1125538"/>
          </a:xfrm>
        </p:spPr>
        <p:txBody>
          <a:bodyPr/>
          <a:lstStyle/>
          <a:p>
            <a:pPr eaLnBrk="1" hangingPunct="1">
              <a:defRPr/>
            </a:pPr>
            <a:r>
              <a:rPr lang="en-GB" sz="4800" dirty="0"/>
              <a:t>Our EYFS unit</a:t>
            </a:r>
          </a:p>
        </p:txBody>
      </p:sp>
      <p:sp>
        <p:nvSpPr>
          <p:cNvPr id="14339" name="Content Placeholder 2"/>
          <p:cNvSpPr>
            <a:spLocks noGrp="1"/>
          </p:cNvSpPr>
          <p:nvPr>
            <p:ph idx="1"/>
          </p:nvPr>
        </p:nvSpPr>
        <p:spPr>
          <a:xfrm>
            <a:off x="457200" y="1392238"/>
            <a:ext cx="8229600" cy="4525962"/>
          </a:xfrm>
        </p:spPr>
        <p:txBody>
          <a:bodyPr/>
          <a:lstStyle/>
          <a:p>
            <a:pPr algn="just" eaLnBrk="1" hangingPunct="1">
              <a:lnSpc>
                <a:spcPct val="90000"/>
              </a:lnSpc>
              <a:buClr>
                <a:schemeClr val="tx1"/>
              </a:buClr>
            </a:pPr>
            <a:r>
              <a:rPr lang="en-GB" altLang="en-US" sz="2200" dirty="0">
                <a:solidFill>
                  <a:schemeClr val="tx1"/>
                </a:solidFill>
                <a:latin typeface="Calibri" panose="020F0502020204030204" pitchFamily="34" charset="0"/>
                <a:cs typeface="Calibri" panose="020F0502020204030204" pitchFamily="34" charset="0"/>
              </a:rPr>
              <a:t>Our classroom is split up into zones that cover all areas of learning. Children have access to all of these over the course of the day, inside and outside. </a:t>
            </a:r>
          </a:p>
          <a:p>
            <a:pPr algn="just" eaLnBrk="1" hangingPunct="1">
              <a:lnSpc>
                <a:spcPct val="90000"/>
              </a:lnSpc>
              <a:buClr>
                <a:schemeClr val="tx1"/>
              </a:buClr>
            </a:pPr>
            <a:endParaRPr lang="en-GB" altLang="en-US" sz="1000" dirty="0">
              <a:solidFill>
                <a:schemeClr val="tx1"/>
              </a:solidFill>
              <a:latin typeface="Calibri" panose="020F0502020204030204" pitchFamily="34" charset="0"/>
              <a:cs typeface="Calibri" panose="020F0502020204030204" pitchFamily="34" charset="0"/>
            </a:endParaRPr>
          </a:p>
          <a:p>
            <a:pPr algn="just" eaLnBrk="1" hangingPunct="1">
              <a:lnSpc>
                <a:spcPct val="90000"/>
              </a:lnSpc>
              <a:buClr>
                <a:schemeClr val="tx1"/>
              </a:buClr>
            </a:pPr>
            <a:r>
              <a:rPr lang="en-GB" altLang="en-US" sz="2200" dirty="0">
                <a:solidFill>
                  <a:schemeClr val="tx1"/>
                </a:solidFill>
                <a:latin typeface="Calibri" panose="020F0502020204030204" pitchFamily="34" charset="0"/>
                <a:cs typeface="Calibri" panose="020F0502020204030204" pitchFamily="34" charset="0"/>
              </a:rPr>
              <a:t>Children select and use resources independently and then move on to new ones, with or without adult intervention.</a:t>
            </a:r>
          </a:p>
          <a:p>
            <a:pPr algn="just" eaLnBrk="1" hangingPunct="1">
              <a:lnSpc>
                <a:spcPct val="90000"/>
              </a:lnSpc>
              <a:buClr>
                <a:schemeClr val="tx1"/>
              </a:buClr>
            </a:pPr>
            <a:endParaRPr lang="en-GB" altLang="en-US" sz="1000" dirty="0">
              <a:solidFill>
                <a:schemeClr val="tx1"/>
              </a:solidFill>
              <a:latin typeface="Calibri" panose="020F0502020204030204" pitchFamily="34" charset="0"/>
              <a:cs typeface="Calibri" panose="020F0502020204030204" pitchFamily="34" charset="0"/>
            </a:endParaRPr>
          </a:p>
          <a:p>
            <a:pPr algn="just" eaLnBrk="1" hangingPunct="1">
              <a:lnSpc>
                <a:spcPct val="90000"/>
              </a:lnSpc>
              <a:buClr>
                <a:schemeClr val="tx1"/>
              </a:buClr>
            </a:pPr>
            <a:r>
              <a:rPr lang="en-GB" altLang="en-US" sz="2200" dirty="0">
                <a:solidFill>
                  <a:schemeClr val="tx1"/>
                </a:solidFill>
                <a:latin typeface="Calibri" panose="020F0502020204030204" pitchFamily="34" charset="0"/>
                <a:cs typeface="Calibri" panose="020F0502020204030204" pitchFamily="34" charset="0"/>
              </a:rPr>
              <a:t>Our policy for ensuring that resources are cared for:</a:t>
            </a:r>
            <a:r>
              <a:rPr lang="en-GB" altLang="en-US" dirty="0">
                <a:solidFill>
                  <a:schemeClr val="tx1"/>
                </a:solidFill>
                <a:latin typeface="Calibri" panose="020F0502020204030204" pitchFamily="34" charset="0"/>
                <a:cs typeface="Calibri" panose="020F0502020204030204" pitchFamily="34" charset="0"/>
              </a:rPr>
              <a:t> </a:t>
            </a:r>
          </a:p>
          <a:p>
            <a:pPr eaLnBrk="1" hangingPunct="1">
              <a:lnSpc>
                <a:spcPct val="90000"/>
              </a:lnSpc>
              <a:buFontTx/>
              <a:buNone/>
            </a:pPr>
            <a:r>
              <a:rPr lang="en-GB" altLang="en-US" dirty="0">
                <a:solidFill>
                  <a:schemeClr val="tx1"/>
                </a:solidFill>
                <a:latin typeface="Calibri" panose="020F0502020204030204" pitchFamily="34" charset="0"/>
                <a:cs typeface="Calibri" panose="020F0502020204030204" pitchFamily="34" charset="0"/>
              </a:rPr>
              <a:t>	</a:t>
            </a:r>
            <a:endParaRPr lang="en-GB" altLang="en-US" dirty="0">
              <a:solidFill>
                <a:schemeClr val="tx1"/>
              </a:solidFill>
            </a:endParaRPr>
          </a:p>
        </p:txBody>
      </p:sp>
      <p:pic>
        <p:nvPicPr>
          <p:cNvPr id="5" name="Picture 8" descr="South Wilford Endowed Church of England Primary School – Spark the ...">
            <a:hlinkClick r:id="rId2"/>
            <a:extLst>
              <a:ext uri="{FF2B5EF4-FFF2-40B4-BE49-F238E27FC236}">
                <a16:creationId xmlns:a16="http://schemas.microsoft.com/office/drawing/2014/main" id="{A064DB52-EE32-44F9-8F9B-30CA3301C816}"/>
              </a:ext>
            </a:extLst>
          </p:cNvPr>
          <p:cNvPicPr>
            <a:picLocks noChangeAspect="1" noChangeArrowheads="1"/>
          </p:cNvPicPr>
          <p:nvPr/>
        </p:nvPicPr>
        <p:blipFill rotWithShape="1">
          <a:blip r:embed="rId3"/>
          <a:srcRect l="7177" r="69764"/>
          <a:stretch/>
        </p:blipFill>
        <p:spPr bwMode="auto">
          <a:xfrm>
            <a:off x="7956550" y="165100"/>
            <a:ext cx="1008063" cy="1047750"/>
          </a:xfrm>
          <a:prstGeom prst="rect">
            <a:avLst/>
          </a:prstGeom>
          <a:noFill/>
          <a:ln w="22225">
            <a:solidFill>
              <a:schemeClr val="accent1">
                <a:lumMod val="75000"/>
              </a:schemeClr>
            </a:solidFill>
          </a:ln>
          <a:extLst>
            <a:ext uri="{909E8E84-426E-40DD-AFC4-6F175D3DCCD1}">
              <a14:hiddenFill xmlns:a14="http://schemas.microsoft.com/office/drawing/2010/main">
                <a:solidFill>
                  <a:srgbClr val="FFFFFF"/>
                </a:solidFill>
              </a14:hiddenFill>
            </a:ext>
          </a:extLst>
        </p:spPr>
      </p:pic>
      <p:sp>
        <p:nvSpPr>
          <p:cNvPr id="4" name="Horizontal Scroll 3"/>
          <p:cNvSpPr/>
          <p:nvPr/>
        </p:nvSpPr>
        <p:spPr>
          <a:xfrm>
            <a:off x="179512" y="3852957"/>
            <a:ext cx="6696744" cy="1224135"/>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800" b="1" dirty="0"/>
              <a:t>Choose it           Use it            Put it away</a:t>
            </a:r>
          </a:p>
        </p:txBody>
      </p:sp>
      <p:pic>
        <p:nvPicPr>
          <p:cNvPr id="6" name="Picture 5">
            <a:extLst>
              <a:ext uri="{FF2B5EF4-FFF2-40B4-BE49-F238E27FC236}">
                <a16:creationId xmlns:a16="http://schemas.microsoft.com/office/drawing/2014/main" id="{2673EF4E-DB85-457F-8CCB-30932F0F185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6929452" y="4763644"/>
            <a:ext cx="2204864" cy="1653648"/>
          </a:xfrm>
          <a:prstGeom prst="rect">
            <a:avLst/>
          </a:prstGeom>
        </p:spPr>
      </p:pic>
      <p:pic>
        <p:nvPicPr>
          <p:cNvPr id="7" name="Picture 6">
            <a:extLst>
              <a:ext uri="{FF2B5EF4-FFF2-40B4-BE49-F238E27FC236}">
                <a16:creationId xmlns:a16="http://schemas.microsoft.com/office/drawing/2014/main" id="{2EB7ED88-8490-4388-8D8A-CCEA06BF9DE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1592" y="5067796"/>
            <a:ext cx="2948280" cy="1700808"/>
          </a:xfrm>
          <a:prstGeom prst="rect">
            <a:avLst/>
          </a:prstGeom>
        </p:spPr>
      </p:pic>
      <p:pic>
        <p:nvPicPr>
          <p:cNvPr id="11" name="Picture 10">
            <a:extLst>
              <a:ext uri="{FF2B5EF4-FFF2-40B4-BE49-F238E27FC236}">
                <a16:creationId xmlns:a16="http://schemas.microsoft.com/office/drawing/2014/main" id="{B9ACA199-9DF3-4DC0-AAB4-2B66DEFE244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838326" y="5060676"/>
            <a:ext cx="2948280" cy="1653415"/>
          </a:xfrm>
          <a:prstGeom prst="rect">
            <a:avLst/>
          </a:prstGeom>
        </p:spPr>
      </p:pic>
    </p:spTree>
  </p:cSld>
  <p:clrMapOvr>
    <a:masterClrMapping/>
  </p:clrMapOvr>
  <p:transition spd="slow" advTm="128764">
    <p:pull dir="lu"/>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xecutive">
  <a:themeElements>
    <a:clrScheme name="Executive">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Executi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xecutiv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Executive</Template>
  <TotalTime>3384</TotalTime>
  <Words>374</Words>
  <Application>Microsoft Office PowerPoint</Application>
  <PresentationFormat>On-screen Show (4:3)</PresentationFormat>
  <Paragraphs>72</Paragraphs>
  <Slides>7</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Arial</vt:lpstr>
      <vt:lpstr>Calibri</vt:lpstr>
      <vt:lpstr>Century Gothic</vt:lpstr>
      <vt:lpstr>Courier New</vt:lpstr>
      <vt:lpstr>Palatino Linotype</vt:lpstr>
      <vt:lpstr>Executive</vt:lpstr>
      <vt:lpstr>South Wilford Endowed CE  Primary School</vt:lpstr>
      <vt:lpstr>Meet the Team!</vt:lpstr>
      <vt:lpstr>Our School Values</vt:lpstr>
      <vt:lpstr>The School Day</vt:lpstr>
      <vt:lpstr>Plan Do Review</vt:lpstr>
      <vt:lpstr>Early Years Curriculum</vt:lpstr>
      <vt:lpstr>Our EYFS unit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Priory Foundation Stage</dc:title>
  <dc:creator>cat</dc:creator>
  <cp:lastModifiedBy>Heather Stannard</cp:lastModifiedBy>
  <cp:revision>327</cp:revision>
  <cp:lastPrinted>2023-06-21T14:37:50Z</cp:lastPrinted>
  <dcterms:created xsi:type="dcterms:W3CDTF">2008-06-10T14:37:12Z</dcterms:created>
  <dcterms:modified xsi:type="dcterms:W3CDTF">2026-09-15T10:42:22Z</dcterms:modified>
</cp:coreProperties>
</file>